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8" r:id="rId3"/>
    <p:sldId id="323" r:id="rId4"/>
    <p:sldId id="257" r:id="rId5"/>
    <p:sldId id="332" r:id="rId6"/>
    <p:sldId id="333" r:id="rId7"/>
    <p:sldId id="299" r:id="rId8"/>
    <p:sldId id="324" r:id="rId9"/>
    <p:sldId id="325" r:id="rId10"/>
    <p:sldId id="335" r:id="rId11"/>
    <p:sldId id="334" r:id="rId12"/>
    <p:sldId id="336" r:id="rId13"/>
    <p:sldId id="280" r:id="rId14"/>
    <p:sldId id="260" r:id="rId15"/>
    <p:sldId id="346" r:id="rId16"/>
    <p:sldId id="289" r:id="rId17"/>
    <p:sldId id="284" r:id="rId18"/>
    <p:sldId id="285" r:id="rId19"/>
    <p:sldId id="286" r:id="rId20"/>
    <p:sldId id="287" r:id="rId21"/>
    <p:sldId id="273" r:id="rId22"/>
    <p:sldId id="327" r:id="rId23"/>
    <p:sldId id="348" r:id="rId24"/>
    <p:sldId id="349" r:id="rId25"/>
    <p:sldId id="329" r:id="rId26"/>
    <p:sldId id="272" r:id="rId27"/>
    <p:sldId id="268" r:id="rId28"/>
    <p:sldId id="269" r:id="rId29"/>
    <p:sldId id="339" r:id="rId30"/>
    <p:sldId id="342" r:id="rId31"/>
    <p:sldId id="341" r:id="rId32"/>
    <p:sldId id="340" r:id="rId33"/>
    <p:sldId id="343" r:id="rId34"/>
    <p:sldId id="344" r:id="rId35"/>
    <p:sldId id="345" r:id="rId36"/>
    <p:sldId id="347" r:id="rId37"/>
    <p:sldId id="283" r:id="rId38"/>
  </p:sldIdLst>
  <p:sldSz cx="18288000" cy="10287000"/>
  <p:notesSz cx="6858000" cy="9144000"/>
  <p:embeddedFontLst>
    <p:embeddedFont>
      <p:font typeface="Helvetica World Bold" panose="020B0604020202020204" charset="-128"/>
      <p:regular r:id="rId40"/>
    </p:embeddedFont>
    <p:embeddedFont>
      <p:font typeface="#9Slide02 Tieu de rat dai 01" panose="02000000000000000000" pitchFamily="2" charset="0"/>
      <p:bold r:id="rId41"/>
    </p:embeddedFont>
    <p:embeddedFont>
      <p:font typeface="Aileron Bold" panose="020B0604020202020204" charset="0"/>
      <p:regular r:id="rId42"/>
    </p:embeddedFont>
    <p:embeddedFont>
      <p:font typeface="Arial MT Pro" panose="020B0604020202020204" charset="0"/>
      <p:regular r:id="rId43"/>
    </p:embeddedFont>
    <p:embeddedFont>
      <p:font typeface="Barlow Condensed Semi-Bold" panose="020B0604020202020204" charset="0"/>
      <p:regular r:id="rId44"/>
    </p:embeddedFont>
    <p:embeddedFont>
      <p:font typeface="Code Pro" panose="020B0604020202020204" charset="0"/>
      <p:regular r:id="rId45"/>
    </p:embeddedFont>
    <p:embeddedFont>
      <p:font typeface="Garet Ultra-Bol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7F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49" autoAdjust="0"/>
    <p:restoredTop sz="94622" autoAdjust="0"/>
  </p:normalViewPr>
  <p:slideViewPr>
    <p:cSldViewPr>
      <p:cViewPr>
        <p:scale>
          <a:sx n="19" d="100"/>
          <a:sy n="19" d="100"/>
        </p:scale>
        <p:origin x="3134" y="14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BACB3-9D2F-44BD-B50D-4B55DFA418F3}" type="datetimeFigureOut">
              <a:rPr lang="vi-VN" smtClean="0"/>
              <a:t>30/11/2025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9BEDC-2FF3-4216-BA36-8EBC3E7208E5}" type="slidenum">
              <a:rPr lang="vi-VN" smtClean="0"/>
              <a:t>‹#›</a:t>
            </a:fld>
            <a:endParaRPr lang="vi-VN"/>
          </a:p>
        </p:txBody>
      </p:sp>
    </p:spTree>
    <p:extLst>
      <p:ext uri="{BB962C8B-B14F-4D97-AF65-F5344CB8AC3E}">
        <p14:creationId xmlns:p14="http://schemas.microsoft.com/office/powerpoint/2010/main" val="315726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CHỊ HUYỀN</a:t>
            </a:r>
          </a:p>
        </p:txBody>
      </p:sp>
      <p:sp>
        <p:nvSpPr>
          <p:cNvPr id="4" name="Slide Number Placeholder 3"/>
          <p:cNvSpPr>
            <a:spLocks noGrp="1"/>
          </p:cNvSpPr>
          <p:nvPr>
            <p:ph type="sldNum" sz="quarter" idx="5"/>
          </p:nvPr>
        </p:nvSpPr>
        <p:spPr/>
        <p:txBody>
          <a:bodyPr/>
          <a:lstStyle/>
          <a:p>
            <a:fld id="{9229BEDC-2FF3-4216-BA36-8EBC3E7208E5}" type="slidenum">
              <a:rPr lang="vi-VN" smtClean="0"/>
              <a:t>1</a:t>
            </a:fld>
            <a:endParaRPr lang="vi-VN"/>
          </a:p>
        </p:txBody>
      </p:sp>
    </p:spTree>
    <p:extLst>
      <p:ext uri="{BB962C8B-B14F-4D97-AF65-F5344CB8AC3E}">
        <p14:creationId xmlns:p14="http://schemas.microsoft.com/office/powerpoint/2010/main" val="2283035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CHỊ HUYỀN</a:t>
            </a:r>
          </a:p>
        </p:txBody>
      </p:sp>
      <p:sp>
        <p:nvSpPr>
          <p:cNvPr id="4" name="Slide Number Placeholder 3"/>
          <p:cNvSpPr>
            <a:spLocks noGrp="1"/>
          </p:cNvSpPr>
          <p:nvPr>
            <p:ph type="sldNum" sz="quarter" idx="5"/>
          </p:nvPr>
        </p:nvSpPr>
        <p:spPr/>
        <p:txBody>
          <a:bodyPr/>
          <a:lstStyle/>
          <a:p>
            <a:fld id="{9229BEDC-2FF3-4216-BA36-8EBC3E7208E5}" type="slidenum">
              <a:rPr lang="vi-VN" smtClean="0"/>
              <a:t>2</a:t>
            </a:fld>
            <a:endParaRPr lang="vi-VN"/>
          </a:p>
        </p:txBody>
      </p:sp>
    </p:spTree>
    <p:extLst>
      <p:ext uri="{BB962C8B-B14F-4D97-AF65-F5344CB8AC3E}">
        <p14:creationId xmlns:p14="http://schemas.microsoft.com/office/powerpoint/2010/main" val="219671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9229BEDC-2FF3-4216-BA36-8EBC3E7208E5}" type="slidenum">
              <a:rPr lang="vi-VN" smtClean="0"/>
              <a:t>3</a:t>
            </a:fld>
            <a:endParaRPr lang="vi-VN"/>
          </a:p>
        </p:txBody>
      </p:sp>
    </p:spTree>
    <p:extLst>
      <p:ext uri="{BB962C8B-B14F-4D97-AF65-F5344CB8AC3E}">
        <p14:creationId xmlns:p14="http://schemas.microsoft.com/office/powerpoint/2010/main" val="2000861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CHỊ HÀ</a:t>
            </a:r>
          </a:p>
        </p:txBody>
      </p:sp>
      <p:sp>
        <p:nvSpPr>
          <p:cNvPr id="4" name="Slide Number Placeholder 3"/>
          <p:cNvSpPr>
            <a:spLocks noGrp="1"/>
          </p:cNvSpPr>
          <p:nvPr>
            <p:ph type="sldNum" sz="quarter" idx="5"/>
          </p:nvPr>
        </p:nvSpPr>
        <p:spPr/>
        <p:txBody>
          <a:bodyPr/>
          <a:lstStyle/>
          <a:p>
            <a:fld id="{9229BEDC-2FF3-4216-BA36-8EBC3E7208E5}" type="slidenum">
              <a:rPr lang="vi-VN" smtClean="0"/>
              <a:t>8</a:t>
            </a:fld>
            <a:endParaRPr lang="vi-VN"/>
          </a:p>
        </p:txBody>
      </p:sp>
    </p:spTree>
    <p:extLst>
      <p:ext uri="{BB962C8B-B14F-4D97-AF65-F5344CB8AC3E}">
        <p14:creationId xmlns:p14="http://schemas.microsoft.com/office/powerpoint/2010/main" val="615900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CHỊ NHÀN</a:t>
            </a:r>
          </a:p>
        </p:txBody>
      </p:sp>
      <p:sp>
        <p:nvSpPr>
          <p:cNvPr id="4" name="Slide Number Placeholder 3"/>
          <p:cNvSpPr>
            <a:spLocks noGrp="1"/>
          </p:cNvSpPr>
          <p:nvPr>
            <p:ph type="sldNum" sz="quarter" idx="5"/>
          </p:nvPr>
        </p:nvSpPr>
        <p:spPr/>
        <p:txBody>
          <a:bodyPr/>
          <a:lstStyle/>
          <a:p>
            <a:fld id="{9229BEDC-2FF3-4216-BA36-8EBC3E7208E5}" type="slidenum">
              <a:rPr lang="vi-VN" smtClean="0"/>
              <a:t>13</a:t>
            </a:fld>
            <a:endParaRPr lang="vi-VN"/>
          </a:p>
        </p:txBody>
      </p:sp>
    </p:spTree>
    <p:extLst>
      <p:ext uri="{BB962C8B-B14F-4D97-AF65-F5344CB8AC3E}">
        <p14:creationId xmlns:p14="http://schemas.microsoft.com/office/powerpoint/2010/main" val="3325699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EBD32-61D5-B86C-0454-042943B3B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D53DC-A88B-C254-313B-644DD12F9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94953-CA5E-8563-B2D6-8CD9ECC755D7}"/>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B4D04291-5C59-6E05-558C-44B19B17465F}"/>
              </a:ext>
            </a:extLst>
          </p:cNvPr>
          <p:cNvSpPr>
            <a:spLocks noGrp="1"/>
          </p:cNvSpPr>
          <p:nvPr>
            <p:ph type="sldNum" sz="quarter" idx="5"/>
          </p:nvPr>
        </p:nvSpPr>
        <p:spPr/>
        <p:txBody>
          <a:bodyPr/>
          <a:lstStyle/>
          <a:p>
            <a:fld id="{9229BEDC-2FF3-4216-BA36-8EBC3E7208E5}" type="slidenum">
              <a:rPr lang="vi-VN" smtClean="0"/>
              <a:t>15</a:t>
            </a:fld>
            <a:endParaRPr lang="vi-VN"/>
          </a:p>
        </p:txBody>
      </p:sp>
    </p:spTree>
    <p:extLst>
      <p:ext uri="{BB962C8B-B14F-4D97-AF65-F5344CB8AC3E}">
        <p14:creationId xmlns:p14="http://schemas.microsoft.com/office/powerpoint/2010/main" val="962968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ANH HẢI</a:t>
            </a:r>
          </a:p>
        </p:txBody>
      </p:sp>
      <p:sp>
        <p:nvSpPr>
          <p:cNvPr id="4" name="Slide Number Placeholder 3"/>
          <p:cNvSpPr>
            <a:spLocks noGrp="1"/>
          </p:cNvSpPr>
          <p:nvPr>
            <p:ph type="sldNum" sz="quarter" idx="5"/>
          </p:nvPr>
        </p:nvSpPr>
        <p:spPr/>
        <p:txBody>
          <a:bodyPr/>
          <a:lstStyle/>
          <a:p>
            <a:fld id="{9229BEDC-2FF3-4216-BA36-8EBC3E7208E5}" type="slidenum">
              <a:rPr lang="vi-VN" smtClean="0"/>
              <a:t>29</a:t>
            </a:fld>
            <a:endParaRPr lang="vi-VN"/>
          </a:p>
        </p:txBody>
      </p:sp>
    </p:spTree>
    <p:extLst>
      <p:ext uri="{BB962C8B-B14F-4D97-AF65-F5344CB8AC3E}">
        <p14:creationId xmlns:p14="http://schemas.microsoft.com/office/powerpoint/2010/main" val="1701251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9229BEDC-2FF3-4216-BA36-8EBC3E7208E5}" type="slidenum">
              <a:rPr lang="vi-VN" smtClean="0"/>
              <a:t>35</a:t>
            </a:fld>
            <a:endParaRPr lang="vi-VN"/>
          </a:p>
        </p:txBody>
      </p:sp>
    </p:spTree>
    <p:extLst>
      <p:ext uri="{BB962C8B-B14F-4D97-AF65-F5344CB8AC3E}">
        <p14:creationId xmlns:p14="http://schemas.microsoft.com/office/powerpoint/2010/main" val="1119916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svg"/><Relationship Id="rId7"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package" Target="../embeddings/Microsoft_Excel_Worksheet.xlsx"/><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26" Type="http://schemas.openxmlformats.org/officeDocument/2006/relationships/image" Target="../media/image25.png"/><Relationship Id="rId3" Type="http://schemas.openxmlformats.org/officeDocument/2006/relationships/image" Target="../media/image39.sv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0.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28" Type="http://schemas.openxmlformats.org/officeDocument/2006/relationships/image" Target="../media/image27.pn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3.svg"/><Relationship Id="rId18" Type="http://schemas.openxmlformats.org/officeDocument/2006/relationships/image" Target="../media/image58.png"/><Relationship Id="rId26" Type="http://schemas.openxmlformats.org/officeDocument/2006/relationships/image" Target="../media/image62.png"/><Relationship Id="rId3" Type="http://schemas.openxmlformats.org/officeDocument/2006/relationships/image" Target="../media/image49.svg"/><Relationship Id="rId21" Type="http://schemas.openxmlformats.org/officeDocument/2006/relationships/image" Target="../media/image61.svg"/><Relationship Id="rId7" Type="http://schemas.openxmlformats.org/officeDocument/2006/relationships/image" Target="../media/image41.svg"/><Relationship Id="rId12" Type="http://schemas.openxmlformats.org/officeDocument/2006/relationships/image" Target="../media/image52.png"/><Relationship Id="rId17" Type="http://schemas.openxmlformats.org/officeDocument/2006/relationships/image" Target="../media/image57.svg"/><Relationship Id="rId25" Type="http://schemas.openxmlformats.org/officeDocument/2006/relationships/image" Target="../media/image28.svg"/><Relationship Id="rId2" Type="http://schemas.openxmlformats.org/officeDocument/2006/relationships/image" Target="../media/image48.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27.png"/><Relationship Id="rId5" Type="http://schemas.openxmlformats.org/officeDocument/2006/relationships/image" Target="../media/image39.svg"/><Relationship Id="rId15" Type="http://schemas.openxmlformats.org/officeDocument/2006/relationships/image" Target="../media/image55.svg"/><Relationship Id="rId23" Type="http://schemas.openxmlformats.org/officeDocument/2006/relationships/image" Target="../media/image26.svg"/><Relationship Id="rId28" Type="http://schemas.openxmlformats.org/officeDocument/2006/relationships/image" Target="../media/image46.png"/><Relationship Id="rId10" Type="http://schemas.openxmlformats.org/officeDocument/2006/relationships/image" Target="../media/image44.png"/><Relationship Id="rId19" Type="http://schemas.openxmlformats.org/officeDocument/2006/relationships/image" Target="../media/image59.svg"/><Relationship Id="rId31" Type="http://schemas.openxmlformats.org/officeDocument/2006/relationships/image" Target="../media/image51.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54.png"/><Relationship Id="rId22" Type="http://schemas.openxmlformats.org/officeDocument/2006/relationships/image" Target="../media/image25.png"/><Relationship Id="rId27" Type="http://schemas.openxmlformats.org/officeDocument/2006/relationships/image" Target="../media/image63.svg"/><Relationship Id="rId30"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3.svg"/><Relationship Id="rId18" Type="http://schemas.openxmlformats.org/officeDocument/2006/relationships/image" Target="../media/image58.png"/><Relationship Id="rId26" Type="http://schemas.openxmlformats.org/officeDocument/2006/relationships/image" Target="../media/image62.png"/><Relationship Id="rId3" Type="http://schemas.openxmlformats.org/officeDocument/2006/relationships/image" Target="../media/image43.svg"/><Relationship Id="rId21" Type="http://schemas.openxmlformats.org/officeDocument/2006/relationships/image" Target="../media/image61.svg"/><Relationship Id="rId7" Type="http://schemas.openxmlformats.org/officeDocument/2006/relationships/image" Target="../media/image39.svg"/><Relationship Id="rId12" Type="http://schemas.openxmlformats.org/officeDocument/2006/relationships/image" Target="../media/image52.png"/><Relationship Id="rId17" Type="http://schemas.openxmlformats.org/officeDocument/2006/relationships/image" Target="../media/image57.svg"/><Relationship Id="rId25" Type="http://schemas.openxmlformats.org/officeDocument/2006/relationships/image" Target="../media/image28.sv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5.svg"/><Relationship Id="rId24" Type="http://schemas.openxmlformats.org/officeDocument/2006/relationships/image" Target="../media/image27.png"/><Relationship Id="rId5" Type="http://schemas.openxmlformats.org/officeDocument/2006/relationships/image" Target="../media/image49.svg"/><Relationship Id="rId15" Type="http://schemas.openxmlformats.org/officeDocument/2006/relationships/image" Target="../media/image55.svg"/><Relationship Id="rId23" Type="http://schemas.openxmlformats.org/officeDocument/2006/relationships/image" Target="../media/image26.svg"/><Relationship Id="rId28" Type="http://schemas.openxmlformats.org/officeDocument/2006/relationships/image" Target="../media/image46.png"/><Relationship Id="rId10" Type="http://schemas.openxmlformats.org/officeDocument/2006/relationships/image" Target="../media/image44.png"/><Relationship Id="rId19" Type="http://schemas.openxmlformats.org/officeDocument/2006/relationships/image" Target="../media/image59.svg"/><Relationship Id="rId31" Type="http://schemas.openxmlformats.org/officeDocument/2006/relationships/image" Target="../media/image51.svg"/><Relationship Id="rId4" Type="http://schemas.openxmlformats.org/officeDocument/2006/relationships/image" Target="../media/image48.png"/><Relationship Id="rId9" Type="http://schemas.openxmlformats.org/officeDocument/2006/relationships/image" Target="../media/image41.svg"/><Relationship Id="rId14" Type="http://schemas.openxmlformats.org/officeDocument/2006/relationships/image" Target="../media/image54.png"/><Relationship Id="rId22" Type="http://schemas.openxmlformats.org/officeDocument/2006/relationships/image" Target="../media/image25.png"/><Relationship Id="rId27" Type="http://schemas.openxmlformats.org/officeDocument/2006/relationships/image" Target="../media/image63.svg"/><Relationship Id="rId30"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26" Type="http://schemas.openxmlformats.org/officeDocument/2006/relationships/image" Target="../media/image25.png"/><Relationship Id="rId3" Type="http://schemas.openxmlformats.org/officeDocument/2006/relationships/image" Target="../media/image43.svg"/><Relationship Id="rId21" Type="http://schemas.openxmlformats.org/officeDocument/2006/relationships/image" Target="../media/image57.svg"/><Relationship Id="rId7" Type="http://schemas.openxmlformats.org/officeDocument/2006/relationships/image" Target="../media/image41.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2" Type="http://schemas.openxmlformats.org/officeDocument/2006/relationships/image" Target="../media/image42.png"/><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7.svg"/><Relationship Id="rId24" Type="http://schemas.openxmlformats.org/officeDocument/2006/relationships/image" Target="../media/image60.png"/><Relationship Id="rId5" Type="http://schemas.openxmlformats.org/officeDocument/2006/relationships/image" Target="../media/image39.svg"/><Relationship Id="rId15" Type="http://schemas.openxmlformats.org/officeDocument/2006/relationships/image" Target="../media/image51.svg"/><Relationship Id="rId23" Type="http://schemas.openxmlformats.org/officeDocument/2006/relationships/image" Target="../media/image59.svg"/><Relationship Id="rId28" Type="http://schemas.openxmlformats.org/officeDocument/2006/relationships/image" Target="../media/image27.pn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38.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package" Target="../embeddings/Microsoft_Excel_Worksheet1.xlsx"/><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72.sv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7.png"/><Relationship Id="rId3" Type="http://schemas.openxmlformats.org/officeDocument/2006/relationships/image" Target="../media/image74.svg"/><Relationship Id="rId7" Type="http://schemas.openxmlformats.org/officeDocument/2006/relationships/image" Target="../media/image26.svg"/><Relationship Id="rId12" Type="http://schemas.openxmlformats.org/officeDocument/2006/relationships/image" Target="../media/image17.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image" Target="../media/image76.svg"/><Relationship Id="rId10" Type="http://schemas.openxmlformats.org/officeDocument/2006/relationships/image" Target="../media/image27.png"/><Relationship Id="rId4" Type="http://schemas.openxmlformats.org/officeDocument/2006/relationships/image" Target="../media/image75.png"/><Relationship Id="rId9" Type="http://schemas.openxmlformats.org/officeDocument/2006/relationships/image" Target="../media/image30.svg"/><Relationship Id="rId14" Type="http://schemas.openxmlformats.org/officeDocument/2006/relationships/image" Target="../media/image78.svg"/></Relationships>
</file>

<file path=ppt/slides/_rels/slide2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88.svg"/><Relationship Id="rId3" Type="http://schemas.openxmlformats.org/officeDocument/2006/relationships/image" Target="../media/image25.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7.png"/><Relationship Id="rId2" Type="http://schemas.openxmlformats.org/officeDocument/2006/relationships/notesSlide" Target="../notesSlides/notesSlide7.xml"/><Relationship Id="rId16" Type="http://schemas.openxmlformats.org/officeDocument/2006/relationships/image" Target="../media/image30.svg"/><Relationship Id="rId20"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83.png"/><Relationship Id="rId5" Type="http://schemas.openxmlformats.org/officeDocument/2006/relationships/image" Target="../media/image27.png"/><Relationship Id="rId15" Type="http://schemas.openxmlformats.org/officeDocument/2006/relationships/image" Target="../media/image29.png"/><Relationship Id="rId10" Type="http://schemas.openxmlformats.org/officeDocument/2006/relationships/image" Target="../media/image82.svg"/><Relationship Id="rId19" Type="http://schemas.openxmlformats.org/officeDocument/2006/relationships/image" Target="../media/image89.png"/><Relationship Id="rId4" Type="http://schemas.openxmlformats.org/officeDocument/2006/relationships/image" Target="../media/image26.svg"/><Relationship Id="rId9" Type="http://schemas.openxmlformats.org/officeDocument/2006/relationships/image" Target="../media/image81.png"/><Relationship Id="rId14" Type="http://schemas.openxmlformats.org/officeDocument/2006/relationships/image" Target="../media/image86.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89.png"/><Relationship Id="rId3" Type="http://schemas.openxmlformats.org/officeDocument/2006/relationships/image" Target="../media/image26.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8.svg"/><Relationship Id="rId2" Type="http://schemas.openxmlformats.org/officeDocument/2006/relationships/image" Target="../media/image25.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28.svg"/><Relationship Id="rId15" Type="http://schemas.openxmlformats.org/officeDocument/2006/relationships/image" Target="../media/image30.svg"/><Relationship Id="rId10" Type="http://schemas.openxmlformats.org/officeDocument/2006/relationships/image" Target="../media/image83.png"/><Relationship Id="rId19" Type="http://schemas.openxmlformats.org/officeDocument/2006/relationships/image" Target="../media/image90.svg"/><Relationship Id="rId4" Type="http://schemas.openxmlformats.org/officeDocument/2006/relationships/image" Target="../media/image27.png"/><Relationship Id="rId9" Type="http://schemas.openxmlformats.org/officeDocument/2006/relationships/image" Target="../media/image82.svg"/><Relationship Id="rId14"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89.png"/><Relationship Id="rId3" Type="http://schemas.openxmlformats.org/officeDocument/2006/relationships/image" Target="../media/image26.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8.svg"/><Relationship Id="rId2" Type="http://schemas.openxmlformats.org/officeDocument/2006/relationships/image" Target="../media/image25.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28.svg"/><Relationship Id="rId15" Type="http://schemas.openxmlformats.org/officeDocument/2006/relationships/image" Target="../media/image30.svg"/><Relationship Id="rId10" Type="http://schemas.openxmlformats.org/officeDocument/2006/relationships/image" Target="../media/image83.png"/><Relationship Id="rId19" Type="http://schemas.openxmlformats.org/officeDocument/2006/relationships/image" Target="../media/image90.svg"/><Relationship Id="rId4" Type="http://schemas.openxmlformats.org/officeDocument/2006/relationships/image" Target="../media/image27.png"/><Relationship Id="rId9" Type="http://schemas.openxmlformats.org/officeDocument/2006/relationships/image" Target="../media/image82.svg"/><Relationship Id="rId14"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89.png"/><Relationship Id="rId3" Type="http://schemas.openxmlformats.org/officeDocument/2006/relationships/image" Target="../media/image26.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8.svg"/><Relationship Id="rId2" Type="http://schemas.openxmlformats.org/officeDocument/2006/relationships/image" Target="../media/image25.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28.svg"/><Relationship Id="rId15" Type="http://schemas.openxmlformats.org/officeDocument/2006/relationships/image" Target="../media/image30.svg"/><Relationship Id="rId10" Type="http://schemas.openxmlformats.org/officeDocument/2006/relationships/image" Target="../media/image83.png"/><Relationship Id="rId19" Type="http://schemas.openxmlformats.org/officeDocument/2006/relationships/image" Target="../media/image90.svg"/><Relationship Id="rId4" Type="http://schemas.openxmlformats.org/officeDocument/2006/relationships/image" Target="../media/image27.png"/><Relationship Id="rId9" Type="http://schemas.openxmlformats.org/officeDocument/2006/relationships/image" Target="../media/image82.svg"/><Relationship Id="rId1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89.png"/><Relationship Id="rId3" Type="http://schemas.openxmlformats.org/officeDocument/2006/relationships/image" Target="../media/image26.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8.svg"/><Relationship Id="rId2" Type="http://schemas.openxmlformats.org/officeDocument/2006/relationships/image" Target="../media/image25.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28.svg"/><Relationship Id="rId15" Type="http://schemas.openxmlformats.org/officeDocument/2006/relationships/image" Target="../media/image30.svg"/><Relationship Id="rId10" Type="http://schemas.openxmlformats.org/officeDocument/2006/relationships/image" Target="../media/image83.png"/><Relationship Id="rId19" Type="http://schemas.openxmlformats.org/officeDocument/2006/relationships/image" Target="../media/image90.svg"/><Relationship Id="rId4" Type="http://schemas.openxmlformats.org/officeDocument/2006/relationships/image" Target="../media/image27.png"/><Relationship Id="rId9" Type="http://schemas.openxmlformats.org/officeDocument/2006/relationships/image" Target="../media/image82.svg"/><Relationship Id="rId1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0.svg"/><Relationship Id="rId18" Type="http://schemas.openxmlformats.org/officeDocument/2006/relationships/image" Target="../media/image97.png"/><Relationship Id="rId26" Type="http://schemas.openxmlformats.org/officeDocument/2006/relationships/image" Target="../media/image85.png"/><Relationship Id="rId3" Type="http://schemas.openxmlformats.org/officeDocument/2006/relationships/image" Target="../media/image26.svg"/><Relationship Id="rId21" Type="http://schemas.openxmlformats.org/officeDocument/2006/relationships/image" Target="../media/image100.svg"/><Relationship Id="rId7" Type="http://schemas.openxmlformats.org/officeDocument/2006/relationships/image" Target="../media/image30.svg"/><Relationship Id="rId12" Type="http://schemas.openxmlformats.org/officeDocument/2006/relationships/image" Target="../media/image79.png"/><Relationship Id="rId17" Type="http://schemas.openxmlformats.org/officeDocument/2006/relationships/image" Target="../media/image96.svg"/><Relationship Id="rId25" Type="http://schemas.openxmlformats.org/officeDocument/2006/relationships/image" Target="../media/image84.svg"/><Relationship Id="rId2" Type="http://schemas.openxmlformats.org/officeDocument/2006/relationships/image" Target="../media/image25.png"/><Relationship Id="rId16" Type="http://schemas.openxmlformats.org/officeDocument/2006/relationships/image" Target="../media/image95.png"/><Relationship Id="rId20" Type="http://schemas.openxmlformats.org/officeDocument/2006/relationships/image" Target="../media/image99.png"/><Relationship Id="rId29"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94.svg"/><Relationship Id="rId24" Type="http://schemas.openxmlformats.org/officeDocument/2006/relationships/image" Target="../media/image83.png"/><Relationship Id="rId5" Type="http://schemas.openxmlformats.org/officeDocument/2006/relationships/image" Target="../media/image28.svg"/><Relationship Id="rId15" Type="http://schemas.openxmlformats.org/officeDocument/2006/relationships/image" Target="../media/image82.svg"/><Relationship Id="rId23" Type="http://schemas.openxmlformats.org/officeDocument/2006/relationships/image" Target="../media/image102.svg"/><Relationship Id="rId28" Type="http://schemas.openxmlformats.org/officeDocument/2006/relationships/image" Target="../media/image103.png"/><Relationship Id="rId10" Type="http://schemas.openxmlformats.org/officeDocument/2006/relationships/image" Target="../media/image93.png"/><Relationship Id="rId19" Type="http://schemas.openxmlformats.org/officeDocument/2006/relationships/image" Target="../media/image98.svg"/><Relationship Id="rId4" Type="http://schemas.openxmlformats.org/officeDocument/2006/relationships/image" Target="../media/image27.png"/><Relationship Id="rId9" Type="http://schemas.openxmlformats.org/officeDocument/2006/relationships/image" Target="../media/image92.svg"/><Relationship Id="rId14" Type="http://schemas.openxmlformats.org/officeDocument/2006/relationships/image" Target="../media/image81.png"/><Relationship Id="rId22" Type="http://schemas.openxmlformats.org/officeDocument/2006/relationships/image" Target="../media/image101.png"/><Relationship Id="rId27" Type="http://schemas.openxmlformats.org/officeDocument/2006/relationships/image" Target="../media/image86.svg"/></Relationships>
</file>

<file path=ppt/slides/_rels/slide35.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96.svg"/><Relationship Id="rId26" Type="http://schemas.openxmlformats.org/officeDocument/2006/relationships/image" Target="../media/image84.svg"/><Relationship Id="rId3" Type="http://schemas.openxmlformats.org/officeDocument/2006/relationships/image" Target="../media/image25.png"/><Relationship Id="rId21" Type="http://schemas.openxmlformats.org/officeDocument/2006/relationships/image" Target="../media/image99.png"/><Relationship Id="rId34" Type="http://schemas.openxmlformats.org/officeDocument/2006/relationships/image" Target="../media/image108.png"/><Relationship Id="rId7" Type="http://schemas.openxmlformats.org/officeDocument/2006/relationships/image" Target="../media/image29.png"/><Relationship Id="rId12" Type="http://schemas.openxmlformats.org/officeDocument/2006/relationships/image" Target="../media/image94.svg"/><Relationship Id="rId17" Type="http://schemas.openxmlformats.org/officeDocument/2006/relationships/image" Target="../media/image95.png"/><Relationship Id="rId25" Type="http://schemas.openxmlformats.org/officeDocument/2006/relationships/image" Target="../media/image83.png"/><Relationship Id="rId33" Type="http://schemas.openxmlformats.org/officeDocument/2006/relationships/image" Target="../media/image107.png"/><Relationship Id="rId2" Type="http://schemas.openxmlformats.org/officeDocument/2006/relationships/notesSlide" Target="../notesSlides/notesSlide8.xml"/><Relationship Id="rId16" Type="http://schemas.openxmlformats.org/officeDocument/2006/relationships/image" Target="../media/image82.svg"/><Relationship Id="rId20" Type="http://schemas.openxmlformats.org/officeDocument/2006/relationships/image" Target="../media/image98.svg"/><Relationship Id="rId29"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93.png"/><Relationship Id="rId24" Type="http://schemas.openxmlformats.org/officeDocument/2006/relationships/image" Target="../media/image102.svg"/><Relationship Id="rId32" Type="http://schemas.openxmlformats.org/officeDocument/2006/relationships/image" Target="../media/image106.svg"/><Relationship Id="rId5" Type="http://schemas.openxmlformats.org/officeDocument/2006/relationships/image" Target="../media/image27.png"/><Relationship Id="rId15" Type="http://schemas.openxmlformats.org/officeDocument/2006/relationships/image" Target="../media/image81.png"/><Relationship Id="rId23" Type="http://schemas.openxmlformats.org/officeDocument/2006/relationships/image" Target="../media/image101.png"/><Relationship Id="rId28" Type="http://schemas.openxmlformats.org/officeDocument/2006/relationships/image" Target="../media/image86.svg"/><Relationship Id="rId10" Type="http://schemas.openxmlformats.org/officeDocument/2006/relationships/image" Target="../media/image92.svg"/><Relationship Id="rId19" Type="http://schemas.openxmlformats.org/officeDocument/2006/relationships/image" Target="../media/image97.png"/><Relationship Id="rId31" Type="http://schemas.openxmlformats.org/officeDocument/2006/relationships/image" Target="../media/image105.png"/><Relationship Id="rId4" Type="http://schemas.openxmlformats.org/officeDocument/2006/relationships/image" Target="../media/image26.svg"/><Relationship Id="rId9" Type="http://schemas.openxmlformats.org/officeDocument/2006/relationships/image" Target="../media/image91.png"/><Relationship Id="rId14" Type="http://schemas.openxmlformats.org/officeDocument/2006/relationships/image" Target="../media/image80.svg"/><Relationship Id="rId22" Type="http://schemas.openxmlformats.org/officeDocument/2006/relationships/image" Target="../media/image100.svg"/><Relationship Id="rId27" Type="http://schemas.openxmlformats.org/officeDocument/2006/relationships/image" Target="../media/image85.png"/><Relationship Id="rId30" Type="http://schemas.openxmlformats.org/officeDocument/2006/relationships/image" Target="../media/image104.png"/><Relationship Id="rId35" Type="http://schemas.openxmlformats.org/officeDocument/2006/relationships/image" Target="../media/image109.svg"/><Relationship Id="rId8" Type="http://schemas.openxmlformats.org/officeDocument/2006/relationships/image" Target="../media/image30.sv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16562" y="-66420"/>
            <a:ext cx="3145981" cy="2592624"/>
            <a:chOff x="0" y="0"/>
            <a:chExt cx="606984" cy="500219"/>
          </a:xfrm>
        </p:grpSpPr>
        <p:sp>
          <p:nvSpPr>
            <p:cNvPr id="3" name="Freeform 3"/>
            <p:cNvSpPr/>
            <p:nvPr/>
          </p:nvSpPr>
          <p:spPr>
            <a:xfrm>
              <a:off x="0" y="0"/>
              <a:ext cx="606984" cy="500219"/>
            </a:xfrm>
            <a:custGeom>
              <a:avLst/>
              <a:gdLst/>
              <a:ahLst/>
              <a:cxnLst/>
              <a:rect l="l" t="t" r="r" b="b"/>
              <a:pathLst>
                <a:path w="606984" h="500219">
                  <a:moveTo>
                    <a:pt x="403784" y="0"/>
                  </a:moveTo>
                  <a:lnTo>
                    <a:pt x="0" y="0"/>
                  </a:lnTo>
                  <a:lnTo>
                    <a:pt x="203200" y="500219"/>
                  </a:lnTo>
                  <a:lnTo>
                    <a:pt x="606984" y="500219"/>
                  </a:lnTo>
                  <a:lnTo>
                    <a:pt x="403784"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4" name="TextBox 4"/>
            <p:cNvSpPr txBox="1"/>
            <p:nvPr/>
          </p:nvSpPr>
          <p:spPr>
            <a:xfrm>
              <a:off x="101600" y="-38100"/>
              <a:ext cx="40378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8990068" y="-66420"/>
            <a:ext cx="11066105" cy="10741435"/>
            <a:chOff x="0" y="0"/>
            <a:chExt cx="10924756" cy="10604233"/>
          </a:xfrm>
        </p:grpSpPr>
        <p:sp>
          <p:nvSpPr>
            <p:cNvPr id="6" name="Freeform 6"/>
            <p:cNvSpPr/>
            <p:nvPr/>
          </p:nvSpPr>
          <p:spPr>
            <a:xfrm>
              <a:off x="-2794" y="-127"/>
              <a:ext cx="10927550" cy="10604360"/>
            </a:xfrm>
            <a:custGeom>
              <a:avLst/>
              <a:gdLst/>
              <a:ahLst/>
              <a:cxnLst/>
              <a:rect l="l" t="t" r="r" b="b"/>
              <a:pathLst>
                <a:path w="10927550" h="10604360">
                  <a:moveTo>
                    <a:pt x="10927550" y="10567834"/>
                  </a:moveTo>
                  <a:cubicBezTo>
                    <a:pt x="10927550" y="10602003"/>
                    <a:pt x="10914003" y="10604360"/>
                    <a:pt x="10878685" y="10604360"/>
                  </a:cubicBezTo>
                  <a:cubicBezTo>
                    <a:pt x="7253872" y="10603705"/>
                    <a:pt x="3629220" y="10603705"/>
                    <a:pt x="4407" y="10603705"/>
                  </a:cubicBezTo>
                  <a:cubicBezTo>
                    <a:pt x="0" y="10589436"/>
                    <a:pt x="7310" y="10576474"/>
                    <a:pt x="11019" y="10563252"/>
                  </a:cubicBezTo>
                  <a:cubicBezTo>
                    <a:pt x="170351" y="9984325"/>
                    <a:pt x="329845" y="9405528"/>
                    <a:pt x="489661" y="8826732"/>
                  </a:cubicBezTo>
                  <a:cubicBezTo>
                    <a:pt x="717532" y="8001546"/>
                    <a:pt x="945888" y="7176491"/>
                    <a:pt x="1173597" y="6351303"/>
                  </a:cubicBezTo>
                  <a:cubicBezTo>
                    <a:pt x="1454848" y="5332224"/>
                    <a:pt x="1735454" y="4313146"/>
                    <a:pt x="2016544" y="3294197"/>
                  </a:cubicBezTo>
                  <a:cubicBezTo>
                    <a:pt x="2302149" y="2259015"/>
                    <a:pt x="2587915" y="1223964"/>
                    <a:pt x="2874326" y="188913"/>
                  </a:cubicBezTo>
                  <a:cubicBezTo>
                    <a:pt x="2891743" y="125941"/>
                    <a:pt x="2902871" y="61528"/>
                    <a:pt x="2931092" y="651"/>
                  </a:cubicBezTo>
                  <a:cubicBezTo>
                    <a:pt x="5580398" y="651"/>
                    <a:pt x="8229703" y="651"/>
                    <a:pt x="10879008" y="0"/>
                  </a:cubicBezTo>
                  <a:cubicBezTo>
                    <a:pt x="10914971" y="0"/>
                    <a:pt x="10927227" y="3531"/>
                    <a:pt x="10927227" y="36915"/>
                  </a:cubicBezTo>
                  <a:cubicBezTo>
                    <a:pt x="10926260" y="3547265"/>
                    <a:pt x="10926260" y="7057615"/>
                    <a:pt x="10927550" y="10567834"/>
                  </a:cubicBezTo>
                  <a:close/>
                </a:path>
              </a:pathLst>
            </a:custGeom>
            <a:blipFill>
              <a:blip r:embed="rId3"/>
              <a:stretch>
                <a:fillRect t="-2369" b="-649"/>
              </a:stretch>
            </a:blipFill>
          </p:spPr>
          <p:txBody>
            <a:bodyPr/>
            <a:lstStyle/>
            <a:p>
              <a:endParaRPr lang="en-US"/>
            </a:p>
          </p:txBody>
        </p:sp>
      </p:grpSp>
      <p:grpSp>
        <p:nvGrpSpPr>
          <p:cNvPr id="7" name="Group 7"/>
          <p:cNvGrpSpPr/>
          <p:nvPr/>
        </p:nvGrpSpPr>
        <p:grpSpPr>
          <a:xfrm>
            <a:off x="11522549" y="9939414"/>
            <a:ext cx="6918318" cy="414006"/>
            <a:chOff x="0" y="0"/>
            <a:chExt cx="8358994" cy="500219"/>
          </a:xfrm>
        </p:grpSpPr>
        <p:sp>
          <p:nvSpPr>
            <p:cNvPr id="8" name="Freeform 8"/>
            <p:cNvSpPr/>
            <p:nvPr/>
          </p:nvSpPr>
          <p:spPr>
            <a:xfrm>
              <a:off x="0" y="0"/>
              <a:ext cx="8358994" cy="500219"/>
            </a:xfrm>
            <a:custGeom>
              <a:avLst/>
              <a:gdLst/>
              <a:ahLst/>
              <a:cxnLst/>
              <a:rect l="l" t="t" r="r" b="b"/>
              <a:pathLst>
                <a:path w="8358994" h="500219">
                  <a:moveTo>
                    <a:pt x="8155794" y="0"/>
                  </a:moveTo>
                  <a:lnTo>
                    <a:pt x="0" y="0"/>
                  </a:lnTo>
                  <a:lnTo>
                    <a:pt x="203200" y="500219"/>
                  </a:lnTo>
                  <a:lnTo>
                    <a:pt x="8358994" y="500219"/>
                  </a:lnTo>
                  <a:lnTo>
                    <a:pt x="8155794" y="0"/>
                  </a:lnTo>
                  <a:close/>
                </a:path>
              </a:pathLst>
            </a:custGeom>
            <a:solidFill>
              <a:srgbClr val="446F1A"/>
            </a:solidFill>
          </p:spPr>
          <p:txBody>
            <a:bodyPr/>
            <a:lstStyle/>
            <a:p>
              <a:endParaRPr lang="en-US"/>
            </a:p>
          </p:txBody>
        </p:sp>
        <p:sp>
          <p:nvSpPr>
            <p:cNvPr id="9" name="TextBox 9"/>
            <p:cNvSpPr txBox="1"/>
            <p:nvPr/>
          </p:nvSpPr>
          <p:spPr>
            <a:xfrm>
              <a:off x="101600" y="-38100"/>
              <a:ext cx="815579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36520" y="6472709"/>
            <a:ext cx="9935681" cy="571934"/>
            <a:chOff x="0" y="0"/>
            <a:chExt cx="2401896" cy="138262"/>
          </a:xfrm>
        </p:grpSpPr>
        <p:sp>
          <p:nvSpPr>
            <p:cNvPr id="11" name="Freeform 11"/>
            <p:cNvSpPr/>
            <p:nvPr/>
          </p:nvSpPr>
          <p:spPr>
            <a:xfrm>
              <a:off x="0" y="0"/>
              <a:ext cx="2401896" cy="138262"/>
            </a:xfrm>
            <a:custGeom>
              <a:avLst/>
              <a:gdLst/>
              <a:ahLst/>
              <a:cxnLst/>
              <a:rect l="l" t="t" r="r" b="b"/>
              <a:pathLst>
                <a:path w="2401896" h="138262">
                  <a:moveTo>
                    <a:pt x="0" y="0"/>
                  </a:moveTo>
                  <a:lnTo>
                    <a:pt x="2401896" y="0"/>
                  </a:lnTo>
                  <a:lnTo>
                    <a:pt x="2401896" y="138262"/>
                  </a:lnTo>
                  <a:lnTo>
                    <a:pt x="0" y="138262"/>
                  </a:lnTo>
                  <a:close/>
                </a:path>
              </a:pathLst>
            </a:custGeom>
            <a:solidFill>
              <a:srgbClr val="0A6847"/>
            </a:solidFill>
          </p:spPr>
          <p:txBody>
            <a:bodyPr/>
            <a:lstStyle/>
            <a:p>
              <a:endParaRPr lang="en-US"/>
            </a:p>
          </p:txBody>
        </p:sp>
        <p:sp>
          <p:nvSpPr>
            <p:cNvPr id="12" name="TextBox 12"/>
            <p:cNvSpPr txBox="1"/>
            <p:nvPr/>
          </p:nvSpPr>
          <p:spPr>
            <a:xfrm>
              <a:off x="0" y="-38100"/>
              <a:ext cx="2401896" cy="176362"/>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18046" y="0"/>
            <a:ext cx="3362228" cy="7044643"/>
            <a:chOff x="0" y="0"/>
            <a:chExt cx="406400" cy="851502"/>
          </a:xfrm>
        </p:grpSpPr>
        <p:sp>
          <p:nvSpPr>
            <p:cNvPr id="14" name="Freeform 14"/>
            <p:cNvSpPr/>
            <p:nvPr/>
          </p:nvSpPr>
          <p:spPr>
            <a:xfrm>
              <a:off x="0" y="0"/>
              <a:ext cx="406400" cy="851502"/>
            </a:xfrm>
            <a:custGeom>
              <a:avLst/>
              <a:gdLst/>
              <a:ahLst/>
              <a:cxnLst/>
              <a:rect l="l" t="t" r="r" b="b"/>
              <a:pathLst>
                <a:path w="406400" h="851502">
                  <a:moveTo>
                    <a:pt x="203200" y="0"/>
                  </a:moveTo>
                  <a:lnTo>
                    <a:pt x="406400" y="0"/>
                  </a:lnTo>
                  <a:lnTo>
                    <a:pt x="203200" y="851502"/>
                  </a:lnTo>
                  <a:lnTo>
                    <a:pt x="0" y="851502"/>
                  </a:lnTo>
                  <a:lnTo>
                    <a:pt x="203200" y="0"/>
                  </a:lnTo>
                  <a:close/>
                </a:path>
              </a:pathLst>
            </a:custGeom>
            <a:gradFill rotWithShape="1">
              <a:gsLst>
                <a:gs pos="0">
                  <a:srgbClr val="0A6847">
                    <a:alpha val="100000"/>
                  </a:srgbClr>
                </a:gs>
                <a:gs pos="100000">
                  <a:srgbClr val="1A4D2E">
                    <a:alpha val="100000"/>
                  </a:srgbClr>
                </a:gs>
              </a:gsLst>
              <a:lin ang="0"/>
            </a:gradFill>
          </p:spPr>
          <p:txBody>
            <a:bodyPr/>
            <a:lstStyle/>
            <a:p>
              <a:endParaRPr lang="en-US"/>
            </a:p>
          </p:txBody>
        </p:sp>
        <p:sp>
          <p:nvSpPr>
            <p:cNvPr id="15" name="TextBox 15"/>
            <p:cNvSpPr txBox="1"/>
            <p:nvPr/>
          </p:nvSpPr>
          <p:spPr>
            <a:xfrm>
              <a:off x="101600" y="-38100"/>
              <a:ext cx="203200" cy="889602"/>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587913" y="7189093"/>
            <a:ext cx="11845611" cy="1764533"/>
            <a:chOff x="0" y="0"/>
            <a:chExt cx="3358058" cy="500219"/>
          </a:xfrm>
        </p:grpSpPr>
        <p:sp>
          <p:nvSpPr>
            <p:cNvPr id="17" name="Freeform 17"/>
            <p:cNvSpPr/>
            <p:nvPr/>
          </p:nvSpPr>
          <p:spPr>
            <a:xfrm>
              <a:off x="0" y="0"/>
              <a:ext cx="3358058" cy="500219"/>
            </a:xfrm>
            <a:custGeom>
              <a:avLst/>
              <a:gdLst/>
              <a:ahLst/>
              <a:cxnLst/>
              <a:rect l="l" t="t" r="r" b="b"/>
              <a:pathLst>
                <a:path w="3358058" h="500219">
                  <a:moveTo>
                    <a:pt x="3154858" y="0"/>
                  </a:moveTo>
                  <a:lnTo>
                    <a:pt x="0" y="0"/>
                  </a:lnTo>
                  <a:lnTo>
                    <a:pt x="203200" y="500219"/>
                  </a:lnTo>
                  <a:lnTo>
                    <a:pt x="3358058" y="500219"/>
                  </a:lnTo>
                  <a:lnTo>
                    <a:pt x="3154858" y="0"/>
                  </a:lnTo>
                  <a:close/>
                </a:path>
              </a:pathLst>
            </a:custGeom>
            <a:solidFill>
              <a:srgbClr val="FFFFFF"/>
            </a:solidFill>
          </p:spPr>
          <p:txBody>
            <a:bodyPr/>
            <a:lstStyle/>
            <a:p>
              <a:endParaRPr lang="en-US"/>
            </a:p>
          </p:txBody>
        </p:sp>
        <p:sp>
          <p:nvSpPr>
            <p:cNvPr id="18" name="TextBox 18"/>
            <p:cNvSpPr txBox="1"/>
            <p:nvPr/>
          </p:nvSpPr>
          <p:spPr>
            <a:xfrm>
              <a:off x="101600" y="-38100"/>
              <a:ext cx="3154858"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770283" y="7446142"/>
            <a:ext cx="11480872" cy="1764533"/>
            <a:chOff x="0" y="0"/>
            <a:chExt cx="3254660" cy="500219"/>
          </a:xfrm>
        </p:grpSpPr>
        <p:sp>
          <p:nvSpPr>
            <p:cNvPr id="20" name="Freeform 20"/>
            <p:cNvSpPr/>
            <p:nvPr/>
          </p:nvSpPr>
          <p:spPr>
            <a:xfrm>
              <a:off x="0" y="0"/>
              <a:ext cx="3254660" cy="500219"/>
            </a:xfrm>
            <a:custGeom>
              <a:avLst/>
              <a:gdLst/>
              <a:ahLst/>
              <a:cxnLst/>
              <a:rect l="l" t="t" r="r" b="b"/>
              <a:pathLst>
                <a:path w="3254660" h="500219">
                  <a:moveTo>
                    <a:pt x="3051460" y="0"/>
                  </a:moveTo>
                  <a:lnTo>
                    <a:pt x="0" y="0"/>
                  </a:lnTo>
                  <a:lnTo>
                    <a:pt x="203200" y="500219"/>
                  </a:lnTo>
                  <a:lnTo>
                    <a:pt x="3254660" y="500219"/>
                  </a:lnTo>
                  <a:lnTo>
                    <a:pt x="3051460" y="0"/>
                  </a:lnTo>
                  <a:close/>
                </a:path>
              </a:pathLst>
            </a:custGeom>
            <a:gradFill rotWithShape="1">
              <a:gsLst>
                <a:gs pos="0">
                  <a:srgbClr val="0A6847">
                    <a:alpha val="100000"/>
                  </a:srgbClr>
                </a:gs>
                <a:gs pos="100000">
                  <a:srgbClr val="1A4D2E">
                    <a:alpha val="100000"/>
                  </a:srgbClr>
                </a:gs>
              </a:gsLst>
              <a:lin ang="0"/>
            </a:gradFill>
          </p:spPr>
          <p:txBody>
            <a:bodyPr/>
            <a:lstStyle/>
            <a:p>
              <a:endParaRPr lang="en-US"/>
            </a:p>
          </p:txBody>
        </p:sp>
        <p:sp>
          <p:nvSpPr>
            <p:cNvPr id="21" name="TextBox 21"/>
            <p:cNvSpPr txBox="1"/>
            <p:nvPr/>
          </p:nvSpPr>
          <p:spPr>
            <a:xfrm>
              <a:off x="101600" y="-38100"/>
              <a:ext cx="305146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10511225" y="7446142"/>
            <a:ext cx="2052398" cy="2526204"/>
            <a:chOff x="0" y="0"/>
            <a:chExt cx="406400" cy="500219"/>
          </a:xfrm>
        </p:grpSpPr>
        <p:sp>
          <p:nvSpPr>
            <p:cNvPr id="23" name="Freeform 23"/>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4" name="TextBox 24"/>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1531042" y="9365698"/>
            <a:ext cx="11704399" cy="418694"/>
            <a:chOff x="0" y="0"/>
            <a:chExt cx="13983415" cy="500219"/>
          </a:xfrm>
        </p:grpSpPr>
        <p:sp>
          <p:nvSpPr>
            <p:cNvPr id="26" name="Freeform 26"/>
            <p:cNvSpPr/>
            <p:nvPr/>
          </p:nvSpPr>
          <p:spPr>
            <a:xfrm>
              <a:off x="0" y="0"/>
              <a:ext cx="13983415" cy="500219"/>
            </a:xfrm>
            <a:custGeom>
              <a:avLst/>
              <a:gdLst/>
              <a:ahLst/>
              <a:cxnLst/>
              <a:rect l="l" t="t" r="r" b="b"/>
              <a:pathLst>
                <a:path w="13983415" h="500219">
                  <a:moveTo>
                    <a:pt x="13780215" y="0"/>
                  </a:moveTo>
                  <a:lnTo>
                    <a:pt x="0" y="0"/>
                  </a:lnTo>
                  <a:lnTo>
                    <a:pt x="203200" y="500219"/>
                  </a:lnTo>
                  <a:lnTo>
                    <a:pt x="13983415" y="500219"/>
                  </a:lnTo>
                  <a:lnTo>
                    <a:pt x="13780215" y="0"/>
                  </a:lnTo>
                  <a:close/>
                </a:path>
              </a:pathLst>
            </a:custGeom>
            <a:gradFill rotWithShape="1">
              <a:gsLst>
                <a:gs pos="0">
                  <a:srgbClr val="0A6847">
                    <a:alpha val="100000"/>
                  </a:srgbClr>
                </a:gs>
                <a:gs pos="100000">
                  <a:srgbClr val="1A4D2E">
                    <a:alpha val="100000"/>
                  </a:srgbClr>
                </a:gs>
              </a:gsLst>
              <a:lin ang="0"/>
            </a:gradFill>
          </p:spPr>
          <p:txBody>
            <a:bodyPr/>
            <a:lstStyle/>
            <a:p>
              <a:endParaRPr lang="en-US"/>
            </a:p>
          </p:txBody>
        </p:sp>
        <p:sp>
          <p:nvSpPr>
            <p:cNvPr id="27" name="TextBox 27"/>
            <p:cNvSpPr txBox="1"/>
            <p:nvPr/>
          </p:nvSpPr>
          <p:spPr>
            <a:xfrm>
              <a:off x="101600" y="-38100"/>
              <a:ext cx="13780215"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10800000">
            <a:off x="-3231487" y="7446142"/>
            <a:ext cx="4726925" cy="2907278"/>
            <a:chOff x="0" y="0"/>
            <a:chExt cx="812800" cy="499910"/>
          </a:xfrm>
        </p:grpSpPr>
        <p:sp>
          <p:nvSpPr>
            <p:cNvPr id="29" name="Freeform 29"/>
            <p:cNvSpPr/>
            <p:nvPr/>
          </p:nvSpPr>
          <p:spPr>
            <a:xfrm>
              <a:off x="0" y="0"/>
              <a:ext cx="812800" cy="499910"/>
            </a:xfrm>
            <a:custGeom>
              <a:avLst/>
              <a:gdLst/>
              <a:ahLst/>
              <a:cxnLst/>
              <a:rect l="l" t="t" r="r" b="b"/>
              <a:pathLst>
                <a:path w="812800" h="499910">
                  <a:moveTo>
                    <a:pt x="203200" y="499910"/>
                  </a:moveTo>
                  <a:lnTo>
                    <a:pt x="609600" y="499910"/>
                  </a:lnTo>
                  <a:lnTo>
                    <a:pt x="812800" y="0"/>
                  </a:lnTo>
                  <a:lnTo>
                    <a:pt x="0" y="0"/>
                  </a:lnTo>
                  <a:lnTo>
                    <a:pt x="203200" y="49991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30" name="TextBox 30"/>
            <p:cNvSpPr txBox="1"/>
            <p:nvPr/>
          </p:nvSpPr>
          <p:spPr>
            <a:xfrm>
              <a:off x="127000" y="-38100"/>
              <a:ext cx="558800" cy="538010"/>
            </a:xfrm>
            <a:prstGeom prst="rect">
              <a:avLst/>
            </a:prstGeom>
          </p:spPr>
          <p:txBody>
            <a:bodyPr lIns="50800" tIns="50800" rIns="50800" bIns="50800" rtlCol="0" anchor="ctr"/>
            <a:lstStyle/>
            <a:p>
              <a:pPr algn="ctr">
                <a:lnSpc>
                  <a:spcPts val="2659"/>
                </a:lnSpc>
              </a:pPr>
              <a:endParaRPr/>
            </a:p>
          </p:txBody>
        </p:sp>
      </p:grpSp>
      <p:sp>
        <p:nvSpPr>
          <p:cNvPr id="31" name="AutoShape 31"/>
          <p:cNvSpPr/>
          <p:nvPr/>
        </p:nvSpPr>
        <p:spPr>
          <a:xfrm flipV="1">
            <a:off x="-136520" y="5912770"/>
            <a:ext cx="7519762" cy="0"/>
          </a:xfrm>
          <a:prstGeom prst="line">
            <a:avLst/>
          </a:prstGeom>
          <a:ln w="95250" cap="flat">
            <a:gradFill>
              <a:gsLst>
                <a:gs pos="0">
                  <a:srgbClr val="87A922">
                    <a:alpha val="100000"/>
                  </a:srgbClr>
                </a:gs>
                <a:gs pos="100000">
                  <a:srgbClr val="416D19">
                    <a:alpha val="100000"/>
                  </a:srgbClr>
                </a:gs>
              </a:gsLst>
              <a:lin ang="5400000"/>
            </a:gradFill>
            <a:prstDash val="solid"/>
            <a:headEnd type="none" w="sm" len="sm"/>
            <a:tailEnd type="diamond" w="lg" len="lg"/>
          </a:ln>
        </p:spPr>
        <p:txBody>
          <a:bodyPr/>
          <a:lstStyle/>
          <a:p>
            <a:endParaRPr lang="en-US"/>
          </a:p>
        </p:txBody>
      </p:sp>
      <p:sp>
        <p:nvSpPr>
          <p:cNvPr id="32" name="Freeform 32"/>
          <p:cNvSpPr/>
          <p:nvPr/>
        </p:nvSpPr>
        <p:spPr>
          <a:xfrm>
            <a:off x="407042" y="0"/>
            <a:ext cx="1826841" cy="1826841"/>
          </a:xfrm>
          <a:custGeom>
            <a:avLst/>
            <a:gdLst/>
            <a:ahLst/>
            <a:cxnLst/>
            <a:rect l="l" t="t" r="r" b="b"/>
            <a:pathLst>
              <a:path w="1826841" h="1826841">
                <a:moveTo>
                  <a:pt x="0" y="0"/>
                </a:moveTo>
                <a:lnTo>
                  <a:pt x="1826842" y="0"/>
                </a:lnTo>
                <a:lnTo>
                  <a:pt x="1826842" y="1826841"/>
                </a:lnTo>
                <a:lnTo>
                  <a:pt x="0" y="1826841"/>
                </a:lnTo>
                <a:lnTo>
                  <a:pt x="0" y="0"/>
                </a:lnTo>
                <a:close/>
              </a:path>
            </a:pathLst>
          </a:custGeom>
          <a:blipFill>
            <a:blip r:embed="rId4"/>
            <a:stretch>
              <a:fillRect/>
            </a:stretch>
          </a:blipFill>
        </p:spPr>
        <p:txBody>
          <a:bodyPr/>
          <a:lstStyle/>
          <a:p>
            <a:endParaRPr lang="en-US"/>
          </a:p>
        </p:txBody>
      </p:sp>
      <p:sp>
        <p:nvSpPr>
          <p:cNvPr id="33" name="TextBox 33"/>
          <p:cNvSpPr txBox="1"/>
          <p:nvPr/>
        </p:nvSpPr>
        <p:spPr>
          <a:xfrm>
            <a:off x="2036067" y="737703"/>
            <a:ext cx="3320992" cy="512961"/>
          </a:xfrm>
          <a:prstGeom prst="rect">
            <a:avLst/>
          </a:prstGeom>
        </p:spPr>
        <p:txBody>
          <a:bodyPr lIns="0" tIns="0" rIns="0" bIns="0" rtlCol="0" anchor="t">
            <a:spAutoFit/>
          </a:bodyPr>
          <a:lstStyle/>
          <a:p>
            <a:pPr algn="l">
              <a:lnSpc>
                <a:spcPts val="1984"/>
              </a:lnSpc>
            </a:pPr>
            <a:r>
              <a:rPr lang="en-US" sz="1804" dirty="0">
                <a:solidFill>
                  <a:srgbClr val="0D0D0D"/>
                </a:solidFill>
                <a:latin typeface="Times New Roman" panose="02020603050405020304" pitchFamily="18" charset="0"/>
                <a:ea typeface="Code Pro"/>
                <a:cs typeface="Times New Roman" panose="02020603050405020304" pitchFamily="18" charset="0"/>
                <a:sym typeface="Code Pro"/>
              </a:rPr>
              <a:t>EDUJOY</a:t>
            </a:r>
          </a:p>
          <a:p>
            <a:pPr algn="l">
              <a:lnSpc>
                <a:spcPts val="1984"/>
              </a:lnSpc>
            </a:pPr>
            <a:r>
              <a:rPr lang="en-US" sz="1804" dirty="0">
                <a:solidFill>
                  <a:srgbClr val="0D0D0D"/>
                </a:solidFill>
                <a:latin typeface="Times New Roman" panose="02020603050405020304" pitchFamily="18" charset="0"/>
                <a:ea typeface="Code Pro"/>
                <a:cs typeface="Times New Roman" panose="02020603050405020304" pitchFamily="18" charset="0"/>
                <a:sym typeface="Code Pro"/>
              </a:rPr>
              <a:t>TÂM LÝ HỌC ĐƯỜNG</a:t>
            </a:r>
          </a:p>
        </p:txBody>
      </p:sp>
      <p:sp>
        <p:nvSpPr>
          <p:cNvPr id="34" name="TextBox 34"/>
          <p:cNvSpPr txBox="1"/>
          <p:nvPr/>
        </p:nvSpPr>
        <p:spPr>
          <a:xfrm>
            <a:off x="587913" y="2175840"/>
            <a:ext cx="9347008" cy="1964949"/>
          </a:xfrm>
          <a:prstGeom prst="rect">
            <a:avLst/>
          </a:prstGeom>
        </p:spPr>
        <p:txBody>
          <a:bodyPr lIns="0" tIns="0" rIns="0" bIns="0" rtlCol="0" anchor="t">
            <a:spAutoFit/>
          </a:bodyPr>
          <a:lstStyle/>
          <a:p>
            <a:pPr algn="l">
              <a:lnSpc>
                <a:spcPts val="8712"/>
              </a:lnSpc>
            </a:pPr>
            <a:r>
              <a:rPr lang="en-US" sz="7920" b="1" dirty="0">
                <a:solidFill>
                  <a:srgbClr val="0A6847"/>
                </a:solidFill>
                <a:latin typeface="Times New Roman" panose="02020603050405020304" pitchFamily="18" charset="0"/>
                <a:ea typeface="Code Pro Bold"/>
                <a:cs typeface="Times New Roman" panose="02020603050405020304" pitchFamily="18" charset="0"/>
                <a:sym typeface="Code Pro Bold"/>
              </a:rPr>
              <a:t>EDUJOY</a:t>
            </a:r>
          </a:p>
          <a:p>
            <a:pPr algn="l">
              <a:lnSpc>
                <a:spcPts val="6622"/>
              </a:lnSpc>
            </a:pPr>
            <a:r>
              <a:rPr lang="en-US" sz="6020" dirty="0">
                <a:solidFill>
                  <a:srgbClr val="0A6847"/>
                </a:solidFill>
                <a:latin typeface="Times New Roman" panose="02020603050405020304" pitchFamily="18" charset="0"/>
                <a:ea typeface="Paytone One"/>
                <a:cs typeface="Times New Roman" panose="02020603050405020304" pitchFamily="18" charset="0"/>
                <a:sym typeface="Paytone One"/>
              </a:rPr>
              <a:t>TÂM LÝ HỌC ĐƯỜNG </a:t>
            </a:r>
          </a:p>
        </p:txBody>
      </p:sp>
      <p:sp>
        <p:nvSpPr>
          <p:cNvPr id="35" name="TextBox 35"/>
          <p:cNvSpPr txBox="1"/>
          <p:nvPr/>
        </p:nvSpPr>
        <p:spPr>
          <a:xfrm>
            <a:off x="587913" y="4480261"/>
            <a:ext cx="10551477" cy="975309"/>
          </a:xfrm>
          <a:prstGeom prst="rect">
            <a:avLst/>
          </a:prstGeom>
        </p:spPr>
        <p:txBody>
          <a:bodyPr lIns="0" tIns="0" rIns="0" bIns="0" rtlCol="0" anchor="t">
            <a:spAutoFit/>
          </a:bodyPr>
          <a:lstStyle/>
          <a:p>
            <a:pPr algn="l">
              <a:lnSpc>
                <a:spcPts val="4796"/>
              </a:lnSpc>
            </a:pPr>
            <a:r>
              <a:rPr lang="en-US" sz="3475" dirty="0">
                <a:solidFill>
                  <a:srgbClr val="0D0D0D"/>
                </a:solidFill>
                <a:latin typeface="Times New Roman" panose="02020603050405020304" pitchFamily="18" charset="0"/>
                <a:ea typeface="Canva Sans"/>
                <a:cs typeface="Times New Roman" panose="02020603050405020304" pitchFamily="18" charset="0"/>
                <a:sym typeface="Canva Sans"/>
              </a:rPr>
              <a:t>DỰ ÁN DỰ THI CUỘC THI </a:t>
            </a:r>
          </a:p>
          <a:p>
            <a:pPr algn="l">
              <a:lnSpc>
                <a:spcPts val="3117"/>
              </a:lnSpc>
            </a:pPr>
            <a:r>
              <a:rPr lang="en-US" sz="2259" dirty="0">
                <a:solidFill>
                  <a:srgbClr val="0D0D0D"/>
                </a:solidFill>
                <a:latin typeface="Times New Roman" panose="02020603050405020304" pitchFamily="18" charset="0"/>
                <a:ea typeface="Canva Sans"/>
                <a:cs typeface="Times New Roman" panose="02020603050405020304" pitchFamily="18" charset="0"/>
                <a:sym typeface="Canva Sans"/>
              </a:rPr>
              <a:t>“ Ý TƯỞNG KHỞI NGHIỆP SINH VIÊN NĂM 2025 ”</a:t>
            </a:r>
          </a:p>
        </p:txBody>
      </p:sp>
      <p:sp>
        <p:nvSpPr>
          <p:cNvPr id="36" name="TextBox 36"/>
          <p:cNvSpPr txBox="1"/>
          <p:nvPr/>
        </p:nvSpPr>
        <p:spPr>
          <a:xfrm>
            <a:off x="2036067" y="8114896"/>
            <a:ext cx="2479722" cy="314521"/>
          </a:xfrm>
          <a:prstGeom prst="rect">
            <a:avLst/>
          </a:prstGeom>
        </p:spPr>
        <p:txBody>
          <a:bodyPr lIns="0" tIns="0" rIns="0" bIns="0" rtlCol="0" anchor="t">
            <a:spAutoFit/>
          </a:bodyPr>
          <a:lstStyle/>
          <a:p>
            <a:pPr algn="l">
              <a:lnSpc>
                <a:spcPts val="2424"/>
              </a:lnSpc>
            </a:pPr>
            <a:r>
              <a:rPr lang="en-US" sz="2204" dirty="0">
                <a:solidFill>
                  <a:srgbClr val="FFFFFF"/>
                </a:solidFill>
                <a:latin typeface="Times New Roman" panose="02020603050405020304" pitchFamily="18" charset="0"/>
                <a:ea typeface="Code Pro"/>
                <a:cs typeface="Times New Roman" panose="02020603050405020304" pitchFamily="18" charset="0"/>
                <a:sym typeface="Code Pro"/>
              </a:rPr>
              <a:t>Prepared By:</a:t>
            </a:r>
          </a:p>
        </p:txBody>
      </p:sp>
      <p:sp>
        <p:nvSpPr>
          <p:cNvPr id="37" name="TextBox 37"/>
          <p:cNvSpPr txBox="1"/>
          <p:nvPr/>
        </p:nvSpPr>
        <p:spPr>
          <a:xfrm>
            <a:off x="4019894" y="8082868"/>
            <a:ext cx="3592242" cy="397626"/>
          </a:xfrm>
          <a:prstGeom prst="rect">
            <a:avLst/>
          </a:prstGeom>
        </p:spPr>
        <p:txBody>
          <a:bodyPr lIns="0" tIns="0" rIns="0" bIns="0" rtlCol="0" anchor="t">
            <a:spAutoFit/>
          </a:bodyPr>
          <a:lstStyle/>
          <a:p>
            <a:pPr algn="l">
              <a:lnSpc>
                <a:spcPts val="3084"/>
              </a:lnSpc>
            </a:pPr>
            <a:r>
              <a:rPr lang="en-US" sz="2804" b="1" spc="56" dirty="0">
                <a:solidFill>
                  <a:srgbClr val="FFFFFF"/>
                </a:solidFill>
                <a:latin typeface="Times New Roman" panose="02020603050405020304" pitchFamily="18" charset="0"/>
                <a:ea typeface="Code Pro Bold"/>
                <a:cs typeface="Times New Roman" panose="02020603050405020304" pitchFamily="18" charset="0"/>
                <a:sym typeface="Code Pro Bold"/>
              </a:rPr>
              <a:t>SOULY GROUP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14968-CEB1-9C4F-DBCE-B8A9EE3B015F}"/>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FBC66351-76AA-8D5A-92E4-B65DAB812A27}"/>
              </a:ext>
            </a:extLst>
          </p:cNvPr>
          <p:cNvGrpSpPr/>
          <p:nvPr/>
        </p:nvGrpSpPr>
        <p:grpSpPr>
          <a:xfrm>
            <a:off x="-3927431" y="0"/>
            <a:ext cx="4731077" cy="10287000"/>
            <a:chOff x="13661468" y="-10509"/>
            <a:chExt cx="4731077" cy="10287000"/>
          </a:xfrm>
        </p:grpSpPr>
        <p:sp>
          <p:nvSpPr>
            <p:cNvPr id="5" name="Rectangle 4">
              <a:extLst>
                <a:ext uri="{FF2B5EF4-FFF2-40B4-BE49-F238E27FC236}">
                  <a16:creationId xmlns:a16="http://schemas.microsoft.com/office/drawing/2014/main" id="{121AAC93-A124-C84C-4B05-10ED258D6213}"/>
                </a:ext>
              </a:extLst>
            </p:cNvPr>
            <p:cNvSpPr/>
            <p:nvPr/>
          </p:nvSpPr>
          <p:spPr>
            <a:xfrm>
              <a:off x="13661468" y="-10509"/>
              <a:ext cx="46482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dirty="0">
                <a:latin typeface="#9Slide02 Tieu de rat dai 01" panose="02000000000000000000" pitchFamily="2" charset="0"/>
                <a:ea typeface="#9Slide02 Tieu de rat dai 01" panose="02000000000000000000" pitchFamily="2" charset="0"/>
              </a:endParaRPr>
            </a:p>
          </p:txBody>
        </p:sp>
        <p:sp>
          <p:nvSpPr>
            <p:cNvPr id="10" name="Right Triangle 9">
              <a:extLst>
                <a:ext uri="{FF2B5EF4-FFF2-40B4-BE49-F238E27FC236}">
                  <a16:creationId xmlns:a16="http://schemas.microsoft.com/office/drawing/2014/main" id="{B1C00162-A3CF-FCAF-F9E2-1784E1195B0C}"/>
                </a:ext>
              </a:extLst>
            </p:cNvPr>
            <p:cNvSpPr/>
            <p:nvPr/>
          </p:nvSpPr>
          <p:spPr>
            <a:xfrm rot="12609680">
              <a:off x="18090373" y="893380"/>
              <a:ext cx="302172" cy="533400"/>
            </a:xfrm>
            <a:prstGeom prst="rtTriangl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Graphic 11" descr="Brain in head with solid fill">
              <a:extLst>
                <a:ext uri="{FF2B5EF4-FFF2-40B4-BE49-F238E27FC236}">
                  <a16:creationId xmlns:a16="http://schemas.microsoft.com/office/drawing/2014/main" id="{04E75341-0B7E-47D0-32D1-6475C90D21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47522" y="1848873"/>
              <a:ext cx="1740776" cy="1740776"/>
            </a:xfrm>
            <a:prstGeom prst="rect">
              <a:avLst/>
            </a:prstGeom>
          </p:spPr>
        </p:pic>
        <p:sp>
          <p:nvSpPr>
            <p:cNvPr id="22" name="TextBox 21">
              <a:extLst>
                <a:ext uri="{FF2B5EF4-FFF2-40B4-BE49-F238E27FC236}">
                  <a16:creationId xmlns:a16="http://schemas.microsoft.com/office/drawing/2014/main" id="{D63BB45B-BB69-9188-CEF8-7C7E3BDDAF15}"/>
                </a:ext>
              </a:extLst>
            </p:cNvPr>
            <p:cNvSpPr txBox="1"/>
            <p:nvPr/>
          </p:nvSpPr>
          <p:spPr>
            <a:xfrm>
              <a:off x="13996917" y="4305300"/>
              <a:ext cx="4291083" cy="1938992"/>
            </a:xfrm>
            <a:prstGeom prst="rect">
              <a:avLst/>
            </a:prstGeom>
            <a:noFill/>
          </p:spPr>
          <p:txBody>
            <a:bodyPr wrap="square">
              <a:spAutoFit/>
            </a:bodyPr>
            <a:lstStyle/>
            <a:p>
              <a:r>
                <a:rPr lang="vi-VN" sz="4000" b="0" i="0" u="none" strike="noStrike" dirty="0">
                  <a:solidFill>
                    <a:schemeClr val="bg1"/>
                  </a:solidFill>
                  <a:effectLst/>
                  <a:latin typeface="#9Slide02 Tieu de rat dai 01" panose="02000000000000000000" pitchFamily="2" charset="0"/>
                  <a:ea typeface="#9Slide02 Tieu de rat dai 01" panose="02000000000000000000" pitchFamily="2" charset="0"/>
                </a:rPr>
                <a:t>Dễ dàng quản lý, nhận diện tâm lý của học sinh</a:t>
              </a:r>
              <a:endParaRPr lang="vi-VN" sz="4000" dirty="0">
                <a:solidFill>
                  <a:schemeClr val="bg1"/>
                </a:solidFill>
                <a:latin typeface="#9Slide02 Tieu de rat dai 01" panose="02000000000000000000" pitchFamily="2" charset="0"/>
                <a:ea typeface="#9Slide02 Tieu de rat dai 01" panose="02000000000000000000" pitchFamily="2" charset="0"/>
              </a:endParaRPr>
            </a:p>
          </p:txBody>
        </p:sp>
      </p:grpSp>
      <p:sp>
        <p:nvSpPr>
          <p:cNvPr id="2" name="Freeform 77">
            <a:extLst>
              <a:ext uri="{FF2B5EF4-FFF2-40B4-BE49-F238E27FC236}">
                <a16:creationId xmlns:a16="http://schemas.microsoft.com/office/drawing/2014/main" id="{4FE235EA-F63E-9261-13A2-66892E89D718}"/>
              </a:ext>
            </a:extLst>
          </p:cNvPr>
          <p:cNvSpPr/>
          <p:nvPr/>
        </p:nvSpPr>
        <p:spPr>
          <a:xfrm>
            <a:off x="2912730" y="-628764"/>
            <a:ext cx="12462539" cy="12462539"/>
          </a:xfrm>
          <a:custGeom>
            <a:avLst/>
            <a:gdLst/>
            <a:ahLst/>
            <a:cxnLst/>
            <a:rect l="l" t="t" r="r" b="b"/>
            <a:pathLst>
              <a:path w="12462539" h="12462539">
                <a:moveTo>
                  <a:pt x="0" y="0"/>
                </a:moveTo>
                <a:lnTo>
                  <a:pt x="12462539" y="0"/>
                </a:lnTo>
                <a:lnTo>
                  <a:pt x="12462539" y="12462539"/>
                </a:lnTo>
                <a:lnTo>
                  <a:pt x="0" y="12462539"/>
                </a:lnTo>
                <a:lnTo>
                  <a:pt x="0" y="0"/>
                </a:lnTo>
                <a:close/>
              </a:path>
            </a:pathLst>
          </a:custGeom>
          <a:blipFill>
            <a:blip r:embed="rId4">
              <a:alphaModFix amt="5000"/>
            </a:blip>
            <a:stretch>
              <a:fillRect/>
            </a:stretch>
          </a:blipFill>
        </p:spPr>
        <p:txBody>
          <a:bodyPr/>
          <a:lstStyle/>
          <a:p>
            <a:endParaRPr lang="en-US"/>
          </a:p>
        </p:txBody>
      </p:sp>
      <p:grpSp>
        <p:nvGrpSpPr>
          <p:cNvPr id="27" name="Group 26">
            <a:extLst>
              <a:ext uri="{FF2B5EF4-FFF2-40B4-BE49-F238E27FC236}">
                <a16:creationId xmlns:a16="http://schemas.microsoft.com/office/drawing/2014/main" id="{2ECF0769-5055-E24C-1A59-1E858F106215}"/>
              </a:ext>
            </a:extLst>
          </p:cNvPr>
          <p:cNvGrpSpPr/>
          <p:nvPr/>
        </p:nvGrpSpPr>
        <p:grpSpPr>
          <a:xfrm>
            <a:off x="-4076261" y="-22058"/>
            <a:ext cx="4746441" cy="10287000"/>
            <a:chOff x="8997904" y="86709"/>
            <a:chExt cx="4746441" cy="10287000"/>
          </a:xfrm>
        </p:grpSpPr>
        <p:sp>
          <p:nvSpPr>
            <p:cNvPr id="6" name="Rectangle 5">
              <a:extLst>
                <a:ext uri="{FF2B5EF4-FFF2-40B4-BE49-F238E27FC236}">
                  <a16:creationId xmlns:a16="http://schemas.microsoft.com/office/drawing/2014/main" id="{18E05C1E-A16C-F24A-F215-6F2C5B2E66B6}"/>
                </a:ext>
              </a:extLst>
            </p:cNvPr>
            <p:cNvSpPr/>
            <p:nvPr/>
          </p:nvSpPr>
          <p:spPr>
            <a:xfrm>
              <a:off x="8997904" y="86709"/>
              <a:ext cx="4648200" cy="10287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dirty="0"/>
                <a:t> .</a:t>
              </a:r>
            </a:p>
          </p:txBody>
        </p:sp>
        <p:sp>
          <p:nvSpPr>
            <p:cNvPr id="9" name="Right Triangle 8">
              <a:extLst>
                <a:ext uri="{FF2B5EF4-FFF2-40B4-BE49-F238E27FC236}">
                  <a16:creationId xmlns:a16="http://schemas.microsoft.com/office/drawing/2014/main" id="{23DE1038-A68B-72CE-A298-DD2A9A047551}"/>
                </a:ext>
              </a:extLst>
            </p:cNvPr>
            <p:cNvSpPr/>
            <p:nvPr/>
          </p:nvSpPr>
          <p:spPr>
            <a:xfrm rot="12609680">
              <a:off x="13442173" y="972209"/>
              <a:ext cx="302172" cy="533400"/>
            </a:xfrm>
            <a:prstGeom prst="r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Graphic 15" descr="Head with gears with solid fill">
              <a:extLst>
                <a:ext uri="{FF2B5EF4-FFF2-40B4-BE49-F238E27FC236}">
                  <a16:creationId xmlns:a16="http://schemas.microsoft.com/office/drawing/2014/main" id="{032B5912-1EDB-6846-FBF8-7DC86E46F4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8671" y="1929013"/>
              <a:ext cx="1846172" cy="1846172"/>
            </a:xfrm>
            <a:prstGeom prst="rect">
              <a:avLst/>
            </a:prstGeom>
          </p:spPr>
        </p:pic>
        <p:sp>
          <p:nvSpPr>
            <p:cNvPr id="20" name="TextBox 19">
              <a:extLst>
                <a:ext uri="{FF2B5EF4-FFF2-40B4-BE49-F238E27FC236}">
                  <a16:creationId xmlns:a16="http://schemas.microsoft.com/office/drawing/2014/main" id="{FD21CF88-51F8-30EB-83C4-368292A6E11C}"/>
                </a:ext>
              </a:extLst>
            </p:cNvPr>
            <p:cNvSpPr txBox="1"/>
            <p:nvPr/>
          </p:nvSpPr>
          <p:spPr>
            <a:xfrm>
              <a:off x="9259612" y="4305300"/>
              <a:ext cx="4348657" cy="2554545"/>
            </a:xfrm>
            <a:prstGeom prst="rect">
              <a:avLst/>
            </a:prstGeom>
            <a:noFill/>
          </p:spPr>
          <p:txBody>
            <a:bodyPr wrap="square">
              <a:spAutoFit/>
            </a:bodyPr>
            <a:lstStyle/>
            <a:p>
              <a:r>
                <a:rPr lang="vi-VN" sz="4000" dirty="0">
                  <a:solidFill>
                    <a:schemeClr val="bg1"/>
                  </a:solidFill>
                  <a:latin typeface="#9Slide02 Tieu de rat dai 01" panose="02000000000000000000" pitchFamily="2" charset="0"/>
                  <a:ea typeface="#9Slide02 Tieu de rat dai 01" panose="02000000000000000000" pitchFamily="2" charset="0"/>
                </a:rPr>
                <a:t>Đáp ứng yêu cầu về công tác tâm lý, công tác xã hội tại trường học của BGD</a:t>
              </a:r>
              <a:endParaRPr lang="vi-VN" sz="4000" dirty="0">
                <a:solidFill>
                  <a:schemeClr val="bg1"/>
                </a:solidFill>
              </a:endParaRPr>
            </a:p>
          </p:txBody>
        </p:sp>
      </p:grpSp>
      <p:sp>
        <p:nvSpPr>
          <p:cNvPr id="7" name="TextBox 6">
            <a:extLst>
              <a:ext uri="{FF2B5EF4-FFF2-40B4-BE49-F238E27FC236}">
                <a16:creationId xmlns:a16="http://schemas.microsoft.com/office/drawing/2014/main" id="{A174E5EA-0DDF-F8E7-8943-635A4EB7EDA2}"/>
              </a:ext>
            </a:extLst>
          </p:cNvPr>
          <p:cNvSpPr txBox="1"/>
          <p:nvPr/>
        </p:nvSpPr>
        <p:spPr>
          <a:xfrm>
            <a:off x="5715000" y="4895698"/>
            <a:ext cx="7382434" cy="1200329"/>
          </a:xfrm>
          <a:prstGeom prst="rect">
            <a:avLst/>
          </a:prstGeom>
          <a:noFill/>
        </p:spPr>
        <p:txBody>
          <a:bodyPr wrap="square">
            <a:spAutoFit/>
          </a:bodyPr>
          <a:lstStyle/>
          <a:p>
            <a:r>
              <a:rPr lang="en-US" sz="7200" b="1" dirty="0">
                <a:solidFill>
                  <a:srgbClr val="0A6847"/>
                </a:solidFill>
                <a:latin typeface="Times New Roman" panose="02020603050405020304" pitchFamily="18" charset="0"/>
                <a:ea typeface="Paytone One"/>
                <a:cs typeface="Times New Roman" panose="02020603050405020304" pitchFamily="18" charset="0"/>
                <a:sym typeface="Paytone One"/>
              </a:rPr>
              <a:t>TÍNH KHẢ THI</a:t>
            </a:r>
            <a:endParaRPr lang="vi-VN" sz="7200" dirty="0"/>
          </a:p>
        </p:txBody>
      </p:sp>
      <p:grpSp>
        <p:nvGrpSpPr>
          <p:cNvPr id="23" name="Group 22">
            <a:extLst>
              <a:ext uri="{FF2B5EF4-FFF2-40B4-BE49-F238E27FC236}">
                <a16:creationId xmlns:a16="http://schemas.microsoft.com/office/drawing/2014/main" id="{6E1D0599-3B46-DF92-36CB-186F7BAF5479}"/>
              </a:ext>
            </a:extLst>
          </p:cNvPr>
          <p:cNvGrpSpPr/>
          <p:nvPr/>
        </p:nvGrpSpPr>
        <p:grpSpPr>
          <a:xfrm>
            <a:off x="-4201706" y="-44116"/>
            <a:ext cx="4694181" cy="10287000"/>
            <a:chOff x="4422228" y="0"/>
            <a:chExt cx="4694181" cy="10287000"/>
          </a:xfrm>
        </p:grpSpPr>
        <p:sp>
          <p:nvSpPr>
            <p:cNvPr id="3" name="Rectangle 2">
              <a:extLst>
                <a:ext uri="{FF2B5EF4-FFF2-40B4-BE49-F238E27FC236}">
                  <a16:creationId xmlns:a16="http://schemas.microsoft.com/office/drawing/2014/main" id="{87D1FB54-51AC-FA05-33B2-AC5B8EF750FC}"/>
                </a:ext>
              </a:extLst>
            </p:cNvPr>
            <p:cNvSpPr/>
            <p:nvPr/>
          </p:nvSpPr>
          <p:spPr>
            <a:xfrm>
              <a:off x="4422228" y="0"/>
              <a:ext cx="4543096" cy="10287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ight Triangle 7">
              <a:extLst>
                <a:ext uri="{FF2B5EF4-FFF2-40B4-BE49-F238E27FC236}">
                  <a16:creationId xmlns:a16="http://schemas.microsoft.com/office/drawing/2014/main" id="{69D45364-7BCF-7ED3-0039-66BFD5E25A9C}"/>
                </a:ext>
              </a:extLst>
            </p:cNvPr>
            <p:cNvSpPr/>
            <p:nvPr/>
          </p:nvSpPr>
          <p:spPr>
            <a:xfrm rot="12609680">
              <a:off x="8814237" y="972208"/>
              <a:ext cx="302172" cy="533400"/>
            </a:xfrm>
            <a:prstGeom prst="rtTriangl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Graphic 13" descr="Group of women with solid fill">
              <a:extLst>
                <a:ext uri="{FF2B5EF4-FFF2-40B4-BE49-F238E27FC236}">
                  <a16:creationId xmlns:a16="http://schemas.microsoft.com/office/drawing/2014/main" id="{6502437A-C7A3-6BEF-63F8-A1C9BAF0A4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9593" y="1879090"/>
              <a:ext cx="1892154" cy="1892154"/>
            </a:xfrm>
            <a:prstGeom prst="rect">
              <a:avLst/>
            </a:prstGeom>
          </p:spPr>
        </p:pic>
        <p:sp>
          <p:nvSpPr>
            <p:cNvPr id="18" name="TextBox 17">
              <a:extLst>
                <a:ext uri="{FF2B5EF4-FFF2-40B4-BE49-F238E27FC236}">
                  <a16:creationId xmlns:a16="http://schemas.microsoft.com/office/drawing/2014/main" id="{5DB3DD5C-AD7A-3119-1A89-DFC09474E82D}"/>
                </a:ext>
              </a:extLst>
            </p:cNvPr>
            <p:cNvSpPr txBox="1"/>
            <p:nvPr/>
          </p:nvSpPr>
          <p:spPr>
            <a:xfrm>
              <a:off x="4744667" y="4305300"/>
              <a:ext cx="4073513" cy="1938992"/>
            </a:xfrm>
            <a:prstGeom prst="rect">
              <a:avLst/>
            </a:prstGeom>
            <a:noFill/>
          </p:spPr>
          <p:txBody>
            <a:bodyPr wrap="square">
              <a:spAutoFit/>
            </a:bodyPr>
            <a:lstStyle/>
            <a:p>
              <a:r>
                <a:rPr lang="vi-VN" sz="4000" b="0" i="0" u="none" strike="noStrike" dirty="0">
                  <a:solidFill>
                    <a:schemeClr val="bg1"/>
                  </a:solidFill>
                  <a:effectLst/>
                  <a:latin typeface="#9Slide02 Tieu de rat dai 01" panose="02000000000000000000" pitchFamily="2" charset="0"/>
                  <a:ea typeface="#9Slide02 Tieu de rat dai 01" panose="02000000000000000000" pitchFamily="2" charset="0"/>
                </a:rPr>
                <a:t>Giải quyết vấn đề thiếu nhân sự tâm lý tại trường học</a:t>
              </a:r>
              <a:endParaRPr lang="vi-VN" sz="4000" dirty="0">
                <a:solidFill>
                  <a:schemeClr val="bg1"/>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363572851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9BBF87D-FB72-FCFE-5409-6487A5E48903}"/>
              </a:ext>
            </a:extLst>
          </p:cNvPr>
          <p:cNvGrpSpPr/>
          <p:nvPr/>
        </p:nvGrpSpPr>
        <p:grpSpPr>
          <a:xfrm>
            <a:off x="9003449" y="0"/>
            <a:ext cx="4784276" cy="10287000"/>
            <a:chOff x="13608269" y="-19707"/>
            <a:chExt cx="4784276" cy="10287000"/>
          </a:xfrm>
        </p:grpSpPr>
        <p:sp>
          <p:nvSpPr>
            <p:cNvPr id="5" name="Rectangle 4">
              <a:extLst>
                <a:ext uri="{FF2B5EF4-FFF2-40B4-BE49-F238E27FC236}">
                  <a16:creationId xmlns:a16="http://schemas.microsoft.com/office/drawing/2014/main" id="{24B30B4A-E6E1-1CFD-50BB-C7A71CAAD1F8}"/>
                </a:ext>
              </a:extLst>
            </p:cNvPr>
            <p:cNvSpPr/>
            <p:nvPr/>
          </p:nvSpPr>
          <p:spPr>
            <a:xfrm>
              <a:off x="13608269" y="-19707"/>
              <a:ext cx="46482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dirty="0">
                <a:latin typeface="#9Slide02 Tieu de rat dai 01" panose="02000000000000000000" pitchFamily="2" charset="0"/>
                <a:ea typeface="#9Slide02 Tieu de rat dai 01" panose="02000000000000000000" pitchFamily="2" charset="0"/>
              </a:endParaRPr>
            </a:p>
          </p:txBody>
        </p:sp>
        <p:sp>
          <p:nvSpPr>
            <p:cNvPr id="10" name="Right Triangle 9">
              <a:extLst>
                <a:ext uri="{FF2B5EF4-FFF2-40B4-BE49-F238E27FC236}">
                  <a16:creationId xmlns:a16="http://schemas.microsoft.com/office/drawing/2014/main" id="{22E3E88F-51F6-CA36-D8C4-0791B08A73EE}"/>
                </a:ext>
              </a:extLst>
            </p:cNvPr>
            <p:cNvSpPr/>
            <p:nvPr/>
          </p:nvSpPr>
          <p:spPr>
            <a:xfrm rot="12609680">
              <a:off x="18090373" y="893380"/>
              <a:ext cx="302172" cy="533400"/>
            </a:xfrm>
            <a:prstGeom prst="rtTriangl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Graphic 11" descr="Brain in head with solid fill">
              <a:extLst>
                <a:ext uri="{FF2B5EF4-FFF2-40B4-BE49-F238E27FC236}">
                  <a16:creationId xmlns:a16="http://schemas.microsoft.com/office/drawing/2014/main" id="{6DAE250A-9D07-9C28-DD8B-161DBDDE35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47522" y="1848873"/>
              <a:ext cx="1740776" cy="1740776"/>
            </a:xfrm>
            <a:prstGeom prst="rect">
              <a:avLst/>
            </a:prstGeom>
          </p:spPr>
        </p:pic>
        <p:sp>
          <p:nvSpPr>
            <p:cNvPr id="22" name="TextBox 21">
              <a:extLst>
                <a:ext uri="{FF2B5EF4-FFF2-40B4-BE49-F238E27FC236}">
                  <a16:creationId xmlns:a16="http://schemas.microsoft.com/office/drawing/2014/main" id="{76800879-CEFE-E7FC-CB19-107CBF0EECE8}"/>
                </a:ext>
              </a:extLst>
            </p:cNvPr>
            <p:cNvSpPr txBox="1"/>
            <p:nvPr/>
          </p:nvSpPr>
          <p:spPr>
            <a:xfrm>
              <a:off x="13996917" y="4305300"/>
              <a:ext cx="4291083" cy="1938992"/>
            </a:xfrm>
            <a:prstGeom prst="rect">
              <a:avLst/>
            </a:prstGeom>
            <a:noFill/>
          </p:spPr>
          <p:txBody>
            <a:bodyPr wrap="square">
              <a:spAutoFit/>
            </a:bodyPr>
            <a:lstStyle/>
            <a:p>
              <a:r>
                <a:rPr lang="vi-VN" sz="4000" b="0" i="0" u="none" strike="noStrike" dirty="0">
                  <a:solidFill>
                    <a:schemeClr val="bg1"/>
                  </a:solidFill>
                  <a:effectLst/>
                  <a:latin typeface="#9Slide02 Tieu de rat dai 01" panose="02000000000000000000" pitchFamily="2" charset="0"/>
                  <a:ea typeface="#9Slide02 Tieu de rat dai 01" panose="02000000000000000000" pitchFamily="2" charset="0"/>
                </a:rPr>
                <a:t>Dễ dàng quản lý, nhận diện tâm lý của học sinh</a:t>
              </a:r>
              <a:endParaRPr lang="vi-VN" sz="4000" dirty="0">
                <a:solidFill>
                  <a:schemeClr val="bg1"/>
                </a:solidFill>
                <a:latin typeface="#9Slide02 Tieu de rat dai 01" panose="02000000000000000000" pitchFamily="2" charset="0"/>
                <a:ea typeface="#9Slide02 Tieu de rat dai 01" panose="02000000000000000000" pitchFamily="2" charset="0"/>
              </a:endParaRPr>
            </a:p>
          </p:txBody>
        </p:sp>
      </p:grpSp>
      <p:grpSp>
        <p:nvGrpSpPr>
          <p:cNvPr id="27" name="Group 26">
            <a:extLst>
              <a:ext uri="{FF2B5EF4-FFF2-40B4-BE49-F238E27FC236}">
                <a16:creationId xmlns:a16="http://schemas.microsoft.com/office/drawing/2014/main" id="{39407004-4ABF-B626-819A-51FAFC1B5D7F}"/>
              </a:ext>
            </a:extLst>
          </p:cNvPr>
          <p:cNvGrpSpPr/>
          <p:nvPr/>
        </p:nvGrpSpPr>
        <p:grpSpPr>
          <a:xfrm>
            <a:off x="4469318" y="0"/>
            <a:ext cx="4779021" cy="10287000"/>
            <a:chOff x="8965324" y="-19707"/>
            <a:chExt cx="4779021" cy="10287000"/>
          </a:xfrm>
        </p:grpSpPr>
        <p:sp>
          <p:nvSpPr>
            <p:cNvPr id="6" name="Rectangle 5">
              <a:extLst>
                <a:ext uri="{FF2B5EF4-FFF2-40B4-BE49-F238E27FC236}">
                  <a16:creationId xmlns:a16="http://schemas.microsoft.com/office/drawing/2014/main" id="{24B30B4A-E6E1-1CFD-50BB-C7A71CAAD1F8}"/>
                </a:ext>
              </a:extLst>
            </p:cNvPr>
            <p:cNvSpPr/>
            <p:nvPr/>
          </p:nvSpPr>
          <p:spPr>
            <a:xfrm>
              <a:off x="8965324" y="-19707"/>
              <a:ext cx="4648200" cy="10287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dirty="0"/>
                <a:t> .</a:t>
              </a:r>
            </a:p>
          </p:txBody>
        </p:sp>
        <p:sp>
          <p:nvSpPr>
            <p:cNvPr id="9" name="Right Triangle 8">
              <a:extLst>
                <a:ext uri="{FF2B5EF4-FFF2-40B4-BE49-F238E27FC236}">
                  <a16:creationId xmlns:a16="http://schemas.microsoft.com/office/drawing/2014/main" id="{6B83FDA8-641B-F9B2-BCAB-D539842DE133}"/>
                </a:ext>
              </a:extLst>
            </p:cNvPr>
            <p:cNvSpPr/>
            <p:nvPr/>
          </p:nvSpPr>
          <p:spPr>
            <a:xfrm rot="12609680">
              <a:off x="13442173" y="972209"/>
              <a:ext cx="302172" cy="533400"/>
            </a:xfrm>
            <a:prstGeom prst="r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Graphic 15" descr="Head with gears with solid fill">
              <a:extLst>
                <a:ext uri="{FF2B5EF4-FFF2-40B4-BE49-F238E27FC236}">
                  <a16:creationId xmlns:a16="http://schemas.microsoft.com/office/drawing/2014/main" id="{0EA6ABFB-1125-50F6-6B23-DEEB239CB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8671" y="1929013"/>
              <a:ext cx="1846172" cy="1846172"/>
            </a:xfrm>
            <a:prstGeom prst="rect">
              <a:avLst/>
            </a:prstGeom>
          </p:spPr>
        </p:pic>
        <p:sp>
          <p:nvSpPr>
            <p:cNvPr id="20" name="TextBox 19">
              <a:extLst>
                <a:ext uri="{FF2B5EF4-FFF2-40B4-BE49-F238E27FC236}">
                  <a16:creationId xmlns:a16="http://schemas.microsoft.com/office/drawing/2014/main" id="{71B4BDF1-FE83-CA91-5D71-D8966FBD33CB}"/>
                </a:ext>
              </a:extLst>
            </p:cNvPr>
            <p:cNvSpPr txBox="1"/>
            <p:nvPr/>
          </p:nvSpPr>
          <p:spPr>
            <a:xfrm>
              <a:off x="9259612" y="4305300"/>
              <a:ext cx="4348657" cy="2554545"/>
            </a:xfrm>
            <a:prstGeom prst="rect">
              <a:avLst/>
            </a:prstGeom>
            <a:noFill/>
          </p:spPr>
          <p:txBody>
            <a:bodyPr wrap="square">
              <a:spAutoFit/>
            </a:bodyPr>
            <a:lstStyle/>
            <a:p>
              <a:r>
                <a:rPr lang="vi-VN" sz="4000" dirty="0">
                  <a:solidFill>
                    <a:schemeClr val="bg1"/>
                  </a:solidFill>
                  <a:latin typeface="#9Slide02 Tieu de rat dai 01" panose="02000000000000000000" pitchFamily="2" charset="0"/>
                  <a:ea typeface="#9Slide02 Tieu de rat dai 01" panose="02000000000000000000" pitchFamily="2" charset="0"/>
                </a:rPr>
                <a:t>Đáp ứng yêu cầu về công tác tâm lý, công tác xã hội tại trường học của BGD</a:t>
              </a:r>
              <a:endParaRPr lang="vi-VN" sz="4000" dirty="0">
                <a:solidFill>
                  <a:schemeClr val="bg1"/>
                </a:solidFill>
              </a:endParaRPr>
            </a:p>
          </p:txBody>
        </p:sp>
      </p:grpSp>
      <p:grpSp>
        <p:nvGrpSpPr>
          <p:cNvPr id="23" name="Group 22">
            <a:extLst>
              <a:ext uri="{FF2B5EF4-FFF2-40B4-BE49-F238E27FC236}">
                <a16:creationId xmlns:a16="http://schemas.microsoft.com/office/drawing/2014/main" id="{1A5D7489-F9F0-D246-AC04-E0388B8C17ED}"/>
              </a:ext>
            </a:extLst>
          </p:cNvPr>
          <p:cNvGrpSpPr/>
          <p:nvPr/>
        </p:nvGrpSpPr>
        <p:grpSpPr>
          <a:xfrm>
            <a:off x="0" y="0"/>
            <a:ext cx="4694181" cy="10287000"/>
            <a:chOff x="4422228" y="0"/>
            <a:chExt cx="4694181" cy="10287000"/>
          </a:xfrm>
        </p:grpSpPr>
        <p:sp>
          <p:nvSpPr>
            <p:cNvPr id="3" name="Rectangle 2">
              <a:extLst>
                <a:ext uri="{FF2B5EF4-FFF2-40B4-BE49-F238E27FC236}">
                  <a16:creationId xmlns:a16="http://schemas.microsoft.com/office/drawing/2014/main" id="{72CAC155-7FD1-5EE3-D658-C6C4FC3720C0}"/>
                </a:ext>
              </a:extLst>
            </p:cNvPr>
            <p:cNvSpPr/>
            <p:nvPr/>
          </p:nvSpPr>
          <p:spPr>
            <a:xfrm>
              <a:off x="4422228" y="0"/>
              <a:ext cx="4543096" cy="10287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ight Triangle 7">
              <a:extLst>
                <a:ext uri="{FF2B5EF4-FFF2-40B4-BE49-F238E27FC236}">
                  <a16:creationId xmlns:a16="http://schemas.microsoft.com/office/drawing/2014/main" id="{7F351FF9-6FFB-D7AC-954B-22455816A469}"/>
                </a:ext>
              </a:extLst>
            </p:cNvPr>
            <p:cNvSpPr/>
            <p:nvPr/>
          </p:nvSpPr>
          <p:spPr>
            <a:xfrm rot="12609680">
              <a:off x="8814237" y="972208"/>
              <a:ext cx="302172" cy="533400"/>
            </a:xfrm>
            <a:prstGeom prst="rtTriangl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Graphic 13" descr="Group of women with solid fill">
              <a:extLst>
                <a:ext uri="{FF2B5EF4-FFF2-40B4-BE49-F238E27FC236}">
                  <a16:creationId xmlns:a16="http://schemas.microsoft.com/office/drawing/2014/main" id="{04AB613F-DCCD-AA70-307A-5F6C6069E7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99593" y="1879090"/>
              <a:ext cx="1892154" cy="1892154"/>
            </a:xfrm>
            <a:prstGeom prst="rect">
              <a:avLst/>
            </a:prstGeom>
          </p:spPr>
        </p:pic>
        <p:sp>
          <p:nvSpPr>
            <p:cNvPr id="18" name="TextBox 17">
              <a:extLst>
                <a:ext uri="{FF2B5EF4-FFF2-40B4-BE49-F238E27FC236}">
                  <a16:creationId xmlns:a16="http://schemas.microsoft.com/office/drawing/2014/main" id="{B2A584EE-5BE0-7B2C-8BED-C4F921BA06BC}"/>
                </a:ext>
              </a:extLst>
            </p:cNvPr>
            <p:cNvSpPr txBox="1"/>
            <p:nvPr/>
          </p:nvSpPr>
          <p:spPr>
            <a:xfrm>
              <a:off x="4837742" y="4363107"/>
              <a:ext cx="4073513" cy="1938992"/>
            </a:xfrm>
            <a:prstGeom prst="rect">
              <a:avLst/>
            </a:prstGeom>
            <a:noFill/>
          </p:spPr>
          <p:txBody>
            <a:bodyPr wrap="square">
              <a:spAutoFit/>
            </a:bodyPr>
            <a:lstStyle/>
            <a:p>
              <a:r>
                <a:rPr lang="vi-VN" sz="4000" b="0" i="0" u="none" strike="noStrike" dirty="0">
                  <a:solidFill>
                    <a:schemeClr val="bg1"/>
                  </a:solidFill>
                  <a:effectLst/>
                  <a:latin typeface="#9Slide02 Tieu de rat dai 01" panose="02000000000000000000" pitchFamily="2" charset="0"/>
                  <a:ea typeface="#9Slide02 Tieu de rat dai 01" panose="02000000000000000000" pitchFamily="2" charset="0"/>
                </a:rPr>
                <a:t>Giải quyết vấn đề thiếu nhân sự tâm lý tại trường học</a:t>
              </a:r>
              <a:endParaRPr lang="vi-VN" sz="4000" dirty="0">
                <a:solidFill>
                  <a:schemeClr val="bg1"/>
                </a:solidFill>
                <a:latin typeface="#9Slide02 Tieu de rat dai 01" panose="02000000000000000000" pitchFamily="2" charset="0"/>
                <a:ea typeface="#9Slide02 Tieu de rat dai 01" panose="02000000000000000000" pitchFamily="2" charset="0"/>
              </a:endParaRPr>
            </a:p>
          </p:txBody>
        </p:sp>
      </p:grpSp>
      <p:sp>
        <p:nvSpPr>
          <p:cNvPr id="29" name="TextBox 28">
            <a:extLst>
              <a:ext uri="{FF2B5EF4-FFF2-40B4-BE49-F238E27FC236}">
                <a16:creationId xmlns:a16="http://schemas.microsoft.com/office/drawing/2014/main" id="{B243F850-57F2-3F72-4041-92552D8864D4}"/>
              </a:ext>
            </a:extLst>
          </p:cNvPr>
          <p:cNvSpPr txBox="1"/>
          <p:nvPr/>
        </p:nvSpPr>
        <p:spPr>
          <a:xfrm>
            <a:off x="13981822" y="3993775"/>
            <a:ext cx="4648200" cy="2308324"/>
          </a:xfrm>
          <a:prstGeom prst="rect">
            <a:avLst/>
          </a:prstGeom>
          <a:noFill/>
        </p:spPr>
        <p:txBody>
          <a:bodyPr wrap="square">
            <a:spAutoFit/>
          </a:bodyPr>
          <a:lstStyle/>
          <a:p>
            <a:r>
              <a:rPr lang="en-US" sz="7200" b="1" dirty="0">
                <a:solidFill>
                  <a:srgbClr val="0A6847"/>
                </a:solidFill>
                <a:latin typeface="Times New Roman" panose="02020603050405020304" pitchFamily="18" charset="0"/>
                <a:ea typeface="Paytone One"/>
                <a:cs typeface="Times New Roman" panose="02020603050405020304" pitchFamily="18" charset="0"/>
                <a:sym typeface="Paytone One"/>
              </a:rPr>
              <a:t>TÍNH KHẢ THI</a:t>
            </a:r>
            <a:endParaRPr lang="vi-VN" sz="7200" dirty="0"/>
          </a:p>
        </p:txBody>
      </p:sp>
    </p:spTree>
    <p:extLst>
      <p:ext uri="{BB962C8B-B14F-4D97-AF65-F5344CB8AC3E}">
        <p14:creationId xmlns:p14="http://schemas.microsoft.com/office/powerpoint/2010/main" val="16320770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23682-F60D-D74F-0B19-991D87D71F95}"/>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64545240-C4FA-00F7-BEB0-061E42806FAD}"/>
              </a:ext>
            </a:extLst>
          </p:cNvPr>
          <p:cNvGrpSpPr/>
          <p:nvPr/>
        </p:nvGrpSpPr>
        <p:grpSpPr>
          <a:xfrm>
            <a:off x="29565600" y="-2005"/>
            <a:ext cx="4784276" cy="10287000"/>
            <a:chOff x="13608269" y="-19707"/>
            <a:chExt cx="4784276" cy="10287000"/>
          </a:xfrm>
        </p:grpSpPr>
        <p:sp>
          <p:nvSpPr>
            <p:cNvPr id="5" name="Rectangle 4">
              <a:extLst>
                <a:ext uri="{FF2B5EF4-FFF2-40B4-BE49-F238E27FC236}">
                  <a16:creationId xmlns:a16="http://schemas.microsoft.com/office/drawing/2014/main" id="{036F4CF0-5AEE-BFF8-29A1-9AEBC34392D9}"/>
                </a:ext>
              </a:extLst>
            </p:cNvPr>
            <p:cNvSpPr/>
            <p:nvPr/>
          </p:nvSpPr>
          <p:spPr>
            <a:xfrm>
              <a:off x="13608269" y="-19707"/>
              <a:ext cx="46482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dirty="0">
                <a:latin typeface="#9Slide02 Tieu de rat dai 01" panose="02000000000000000000" pitchFamily="2" charset="0"/>
                <a:ea typeface="#9Slide02 Tieu de rat dai 01" panose="02000000000000000000" pitchFamily="2" charset="0"/>
              </a:endParaRPr>
            </a:p>
          </p:txBody>
        </p:sp>
        <p:sp>
          <p:nvSpPr>
            <p:cNvPr id="10" name="Right Triangle 9">
              <a:extLst>
                <a:ext uri="{FF2B5EF4-FFF2-40B4-BE49-F238E27FC236}">
                  <a16:creationId xmlns:a16="http://schemas.microsoft.com/office/drawing/2014/main" id="{A1A5DE4D-66DD-FF45-CBD3-6DB6C6DE2400}"/>
                </a:ext>
              </a:extLst>
            </p:cNvPr>
            <p:cNvSpPr/>
            <p:nvPr/>
          </p:nvSpPr>
          <p:spPr>
            <a:xfrm rot="12609680">
              <a:off x="18090373" y="893380"/>
              <a:ext cx="302172" cy="533400"/>
            </a:xfrm>
            <a:prstGeom prst="rtTriangl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Graphic 11" descr="Brain in head with solid fill">
              <a:extLst>
                <a:ext uri="{FF2B5EF4-FFF2-40B4-BE49-F238E27FC236}">
                  <a16:creationId xmlns:a16="http://schemas.microsoft.com/office/drawing/2014/main" id="{BF7610B7-5537-4A72-CB9C-A22337D954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47522" y="1848873"/>
              <a:ext cx="1740776" cy="1740776"/>
            </a:xfrm>
            <a:prstGeom prst="rect">
              <a:avLst/>
            </a:prstGeom>
          </p:spPr>
        </p:pic>
        <p:sp>
          <p:nvSpPr>
            <p:cNvPr id="22" name="TextBox 21">
              <a:extLst>
                <a:ext uri="{FF2B5EF4-FFF2-40B4-BE49-F238E27FC236}">
                  <a16:creationId xmlns:a16="http://schemas.microsoft.com/office/drawing/2014/main" id="{2FA6ECCD-0EE3-92C0-A8CB-A8618EF30B21}"/>
                </a:ext>
              </a:extLst>
            </p:cNvPr>
            <p:cNvSpPr txBox="1"/>
            <p:nvPr/>
          </p:nvSpPr>
          <p:spPr>
            <a:xfrm>
              <a:off x="13996917" y="4305300"/>
              <a:ext cx="4291083" cy="1938992"/>
            </a:xfrm>
            <a:prstGeom prst="rect">
              <a:avLst/>
            </a:prstGeom>
            <a:noFill/>
          </p:spPr>
          <p:txBody>
            <a:bodyPr wrap="square">
              <a:spAutoFit/>
            </a:bodyPr>
            <a:lstStyle/>
            <a:p>
              <a:r>
                <a:rPr lang="vi-VN" sz="4000" b="0" i="0" u="none" strike="noStrike" dirty="0">
                  <a:solidFill>
                    <a:schemeClr val="bg1"/>
                  </a:solidFill>
                  <a:effectLst/>
                  <a:latin typeface="#9Slide02 Tieu de rat dai 01" panose="02000000000000000000" pitchFamily="2" charset="0"/>
                  <a:ea typeface="#9Slide02 Tieu de rat dai 01" panose="02000000000000000000" pitchFamily="2" charset="0"/>
                </a:rPr>
                <a:t>Dễ dàng quản lý, nhận diện tâm lý của học sinh</a:t>
              </a:r>
              <a:endParaRPr lang="vi-VN" sz="4000" dirty="0">
                <a:solidFill>
                  <a:schemeClr val="bg1"/>
                </a:solidFill>
                <a:latin typeface="#9Slide02 Tieu de rat dai 01" panose="02000000000000000000" pitchFamily="2" charset="0"/>
                <a:ea typeface="#9Slide02 Tieu de rat dai 01" panose="02000000000000000000" pitchFamily="2" charset="0"/>
              </a:endParaRPr>
            </a:p>
          </p:txBody>
        </p:sp>
      </p:grpSp>
      <p:grpSp>
        <p:nvGrpSpPr>
          <p:cNvPr id="27" name="Group 26">
            <a:extLst>
              <a:ext uri="{FF2B5EF4-FFF2-40B4-BE49-F238E27FC236}">
                <a16:creationId xmlns:a16="http://schemas.microsoft.com/office/drawing/2014/main" id="{ABFB231C-4527-A3B9-3056-B3C649A08AF6}"/>
              </a:ext>
            </a:extLst>
          </p:cNvPr>
          <p:cNvGrpSpPr/>
          <p:nvPr/>
        </p:nvGrpSpPr>
        <p:grpSpPr>
          <a:xfrm>
            <a:off x="25031469" y="-2005"/>
            <a:ext cx="4779021" cy="10287000"/>
            <a:chOff x="8965324" y="-19707"/>
            <a:chExt cx="4779021" cy="10287000"/>
          </a:xfrm>
        </p:grpSpPr>
        <p:sp>
          <p:nvSpPr>
            <p:cNvPr id="6" name="Rectangle 5">
              <a:extLst>
                <a:ext uri="{FF2B5EF4-FFF2-40B4-BE49-F238E27FC236}">
                  <a16:creationId xmlns:a16="http://schemas.microsoft.com/office/drawing/2014/main" id="{6D0AFDBF-E6AF-97C0-237E-1E1D77554517}"/>
                </a:ext>
              </a:extLst>
            </p:cNvPr>
            <p:cNvSpPr/>
            <p:nvPr/>
          </p:nvSpPr>
          <p:spPr>
            <a:xfrm>
              <a:off x="8965324" y="-19707"/>
              <a:ext cx="4648200" cy="10287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dirty="0"/>
                <a:t> .</a:t>
              </a:r>
            </a:p>
          </p:txBody>
        </p:sp>
        <p:sp>
          <p:nvSpPr>
            <p:cNvPr id="9" name="Right Triangle 8">
              <a:extLst>
                <a:ext uri="{FF2B5EF4-FFF2-40B4-BE49-F238E27FC236}">
                  <a16:creationId xmlns:a16="http://schemas.microsoft.com/office/drawing/2014/main" id="{D869BEB2-BC88-4937-6A50-A6AAE6152E32}"/>
                </a:ext>
              </a:extLst>
            </p:cNvPr>
            <p:cNvSpPr/>
            <p:nvPr/>
          </p:nvSpPr>
          <p:spPr>
            <a:xfrm rot="12609680">
              <a:off x="13442173" y="972209"/>
              <a:ext cx="302172" cy="533400"/>
            </a:xfrm>
            <a:prstGeom prst="r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Graphic 15" descr="Head with gears with solid fill">
              <a:extLst>
                <a:ext uri="{FF2B5EF4-FFF2-40B4-BE49-F238E27FC236}">
                  <a16:creationId xmlns:a16="http://schemas.microsoft.com/office/drawing/2014/main" id="{1D687654-F2FF-2E4B-D80D-73546FA3D7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8671" y="1929013"/>
              <a:ext cx="1846172" cy="1846172"/>
            </a:xfrm>
            <a:prstGeom prst="rect">
              <a:avLst/>
            </a:prstGeom>
          </p:spPr>
        </p:pic>
        <p:sp>
          <p:nvSpPr>
            <p:cNvPr id="20" name="TextBox 19">
              <a:extLst>
                <a:ext uri="{FF2B5EF4-FFF2-40B4-BE49-F238E27FC236}">
                  <a16:creationId xmlns:a16="http://schemas.microsoft.com/office/drawing/2014/main" id="{345177F7-4667-82E4-72C9-D86E584AE45D}"/>
                </a:ext>
              </a:extLst>
            </p:cNvPr>
            <p:cNvSpPr txBox="1"/>
            <p:nvPr/>
          </p:nvSpPr>
          <p:spPr>
            <a:xfrm>
              <a:off x="9259612" y="4305300"/>
              <a:ext cx="4348657" cy="2554545"/>
            </a:xfrm>
            <a:prstGeom prst="rect">
              <a:avLst/>
            </a:prstGeom>
            <a:noFill/>
          </p:spPr>
          <p:txBody>
            <a:bodyPr wrap="square">
              <a:spAutoFit/>
            </a:bodyPr>
            <a:lstStyle/>
            <a:p>
              <a:r>
                <a:rPr lang="vi-VN" sz="4000" dirty="0">
                  <a:solidFill>
                    <a:schemeClr val="bg1"/>
                  </a:solidFill>
                  <a:latin typeface="#9Slide02 Tieu de rat dai 01" panose="02000000000000000000" pitchFamily="2" charset="0"/>
                  <a:ea typeface="#9Slide02 Tieu de rat dai 01" panose="02000000000000000000" pitchFamily="2" charset="0"/>
                </a:rPr>
                <a:t>Đáp ứng yêu cầu về công tác tâm lý, công tác xã hội tại trường học của BGD</a:t>
              </a:r>
              <a:endParaRPr lang="vi-VN" sz="4000" dirty="0">
                <a:solidFill>
                  <a:schemeClr val="bg1"/>
                </a:solidFill>
              </a:endParaRPr>
            </a:p>
          </p:txBody>
        </p:sp>
      </p:grpSp>
      <p:grpSp>
        <p:nvGrpSpPr>
          <p:cNvPr id="23" name="Group 22">
            <a:extLst>
              <a:ext uri="{FF2B5EF4-FFF2-40B4-BE49-F238E27FC236}">
                <a16:creationId xmlns:a16="http://schemas.microsoft.com/office/drawing/2014/main" id="{0F271CED-CD4B-19AE-64FA-5A7918A82C92}"/>
              </a:ext>
            </a:extLst>
          </p:cNvPr>
          <p:cNvGrpSpPr/>
          <p:nvPr/>
        </p:nvGrpSpPr>
        <p:grpSpPr>
          <a:xfrm>
            <a:off x="20562151" y="-2005"/>
            <a:ext cx="4694181" cy="10287000"/>
            <a:chOff x="4422228" y="0"/>
            <a:chExt cx="4694181" cy="10287000"/>
          </a:xfrm>
        </p:grpSpPr>
        <p:sp>
          <p:nvSpPr>
            <p:cNvPr id="3" name="Rectangle 2">
              <a:extLst>
                <a:ext uri="{FF2B5EF4-FFF2-40B4-BE49-F238E27FC236}">
                  <a16:creationId xmlns:a16="http://schemas.microsoft.com/office/drawing/2014/main" id="{78EEFFB9-D1F8-093C-E6C0-9D5D4305353E}"/>
                </a:ext>
              </a:extLst>
            </p:cNvPr>
            <p:cNvSpPr/>
            <p:nvPr/>
          </p:nvSpPr>
          <p:spPr>
            <a:xfrm>
              <a:off x="4422228" y="0"/>
              <a:ext cx="4543096" cy="10287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ight Triangle 7">
              <a:extLst>
                <a:ext uri="{FF2B5EF4-FFF2-40B4-BE49-F238E27FC236}">
                  <a16:creationId xmlns:a16="http://schemas.microsoft.com/office/drawing/2014/main" id="{9E50BDA2-9AD1-DFA1-B63F-208B458C7D4B}"/>
                </a:ext>
              </a:extLst>
            </p:cNvPr>
            <p:cNvSpPr/>
            <p:nvPr/>
          </p:nvSpPr>
          <p:spPr>
            <a:xfrm rot="12609680">
              <a:off x="8814237" y="972208"/>
              <a:ext cx="302172" cy="533400"/>
            </a:xfrm>
            <a:prstGeom prst="rtTriangl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Graphic 13" descr="Group of women with solid fill">
              <a:extLst>
                <a:ext uri="{FF2B5EF4-FFF2-40B4-BE49-F238E27FC236}">
                  <a16:creationId xmlns:a16="http://schemas.microsoft.com/office/drawing/2014/main" id="{F02755AC-6321-E936-F3D3-29C45D57CF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99593" y="1879090"/>
              <a:ext cx="1892154" cy="1892154"/>
            </a:xfrm>
            <a:prstGeom prst="rect">
              <a:avLst/>
            </a:prstGeom>
          </p:spPr>
        </p:pic>
        <p:sp>
          <p:nvSpPr>
            <p:cNvPr id="18" name="TextBox 17">
              <a:extLst>
                <a:ext uri="{FF2B5EF4-FFF2-40B4-BE49-F238E27FC236}">
                  <a16:creationId xmlns:a16="http://schemas.microsoft.com/office/drawing/2014/main" id="{9F7046AE-9821-4164-D521-576D9655FC25}"/>
                </a:ext>
              </a:extLst>
            </p:cNvPr>
            <p:cNvSpPr txBox="1"/>
            <p:nvPr/>
          </p:nvSpPr>
          <p:spPr>
            <a:xfrm>
              <a:off x="4837742" y="4363107"/>
              <a:ext cx="4073513" cy="1938992"/>
            </a:xfrm>
            <a:prstGeom prst="rect">
              <a:avLst/>
            </a:prstGeom>
            <a:noFill/>
          </p:spPr>
          <p:txBody>
            <a:bodyPr wrap="square">
              <a:spAutoFit/>
            </a:bodyPr>
            <a:lstStyle/>
            <a:p>
              <a:r>
                <a:rPr lang="vi-VN" sz="4000" b="0" i="0" u="none" strike="noStrike" dirty="0">
                  <a:solidFill>
                    <a:schemeClr val="bg1"/>
                  </a:solidFill>
                  <a:effectLst/>
                  <a:latin typeface="#9Slide02 Tieu de rat dai 01" panose="02000000000000000000" pitchFamily="2" charset="0"/>
                  <a:ea typeface="#9Slide02 Tieu de rat dai 01" panose="02000000000000000000" pitchFamily="2" charset="0"/>
                </a:rPr>
                <a:t>Giải quyết vấn đề thiếu nhân sự tâm lý tại trường học</a:t>
              </a:r>
              <a:endParaRPr lang="vi-VN" sz="4000" dirty="0">
                <a:solidFill>
                  <a:schemeClr val="bg1"/>
                </a:solidFill>
                <a:latin typeface="#9Slide02 Tieu de rat dai 01" panose="02000000000000000000" pitchFamily="2" charset="0"/>
                <a:ea typeface="#9Slide02 Tieu de rat dai 01" panose="02000000000000000000" pitchFamily="2" charset="0"/>
              </a:endParaRPr>
            </a:p>
          </p:txBody>
        </p:sp>
      </p:grpSp>
      <p:sp>
        <p:nvSpPr>
          <p:cNvPr id="29" name="TextBox 28">
            <a:extLst>
              <a:ext uri="{FF2B5EF4-FFF2-40B4-BE49-F238E27FC236}">
                <a16:creationId xmlns:a16="http://schemas.microsoft.com/office/drawing/2014/main" id="{38718051-2D6A-518D-5426-B4670F7384E1}"/>
              </a:ext>
            </a:extLst>
          </p:cNvPr>
          <p:cNvSpPr txBox="1"/>
          <p:nvPr/>
        </p:nvSpPr>
        <p:spPr>
          <a:xfrm>
            <a:off x="34543973" y="3991770"/>
            <a:ext cx="4648200" cy="2308324"/>
          </a:xfrm>
          <a:prstGeom prst="rect">
            <a:avLst/>
          </a:prstGeom>
          <a:noFill/>
        </p:spPr>
        <p:txBody>
          <a:bodyPr wrap="square">
            <a:spAutoFit/>
          </a:bodyPr>
          <a:lstStyle/>
          <a:p>
            <a:r>
              <a:rPr lang="en-US" sz="7200" b="1" dirty="0">
                <a:solidFill>
                  <a:srgbClr val="0A6847"/>
                </a:solidFill>
                <a:latin typeface="Times New Roman" panose="02020603050405020304" pitchFamily="18" charset="0"/>
                <a:ea typeface="Paytone One"/>
                <a:cs typeface="Times New Roman" panose="02020603050405020304" pitchFamily="18" charset="0"/>
                <a:sym typeface="Paytone One"/>
              </a:rPr>
              <a:t>TÍNH KHẢ THI</a:t>
            </a:r>
            <a:endParaRPr lang="vi-VN" sz="7200" dirty="0"/>
          </a:p>
        </p:txBody>
      </p:sp>
      <p:sp>
        <p:nvSpPr>
          <p:cNvPr id="2" name="AutoShape 8">
            <a:extLst>
              <a:ext uri="{FF2B5EF4-FFF2-40B4-BE49-F238E27FC236}">
                <a16:creationId xmlns:a16="http://schemas.microsoft.com/office/drawing/2014/main" id="{3F09E412-F4A7-7899-57F1-243C32964757}"/>
              </a:ext>
            </a:extLst>
          </p:cNvPr>
          <p:cNvSpPr/>
          <p:nvPr/>
        </p:nvSpPr>
        <p:spPr>
          <a:xfrm flipH="1">
            <a:off x="2387336" y="289765"/>
            <a:ext cx="13818128"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sp>
        <p:nvSpPr>
          <p:cNvPr id="4" name="TextBox 10">
            <a:extLst>
              <a:ext uri="{FF2B5EF4-FFF2-40B4-BE49-F238E27FC236}">
                <a16:creationId xmlns:a16="http://schemas.microsoft.com/office/drawing/2014/main" id="{A406D2C2-F014-E56C-275F-2A8D494C7F6A}"/>
              </a:ext>
            </a:extLst>
          </p:cNvPr>
          <p:cNvSpPr txBox="1"/>
          <p:nvPr/>
        </p:nvSpPr>
        <p:spPr>
          <a:xfrm>
            <a:off x="8107333" y="9002947"/>
            <a:ext cx="2073334" cy="302902"/>
          </a:xfrm>
          <a:prstGeom prst="rect">
            <a:avLst/>
          </a:prstGeom>
        </p:spPr>
        <p:txBody>
          <a:bodyPr lIns="0" tIns="0" rIns="0" bIns="0" rtlCol="0" anchor="t">
            <a:spAutoFit/>
          </a:bodyPr>
          <a:lstStyle/>
          <a:p>
            <a:pPr algn="ctr">
              <a:lnSpc>
                <a:spcPts val="2207"/>
              </a:lnSpc>
              <a:spcBef>
                <a:spcPct val="0"/>
              </a:spcBef>
            </a:pPr>
            <a:r>
              <a:rPr lang="en-US" sz="1577" dirty="0">
                <a:solidFill>
                  <a:srgbClr val="13222B">
                    <a:alpha val="54902"/>
                  </a:srgbClr>
                </a:solidFill>
                <a:latin typeface="Arial MT Pro"/>
                <a:ea typeface="Arial MT Pro"/>
                <a:cs typeface="Arial MT Pro"/>
                <a:sym typeface="Arial MT Pro"/>
              </a:rPr>
              <a:t>@edujoy.com</a:t>
            </a:r>
          </a:p>
        </p:txBody>
      </p:sp>
      <p:sp>
        <p:nvSpPr>
          <p:cNvPr id="21" name="TextBox 13">
            <a:extLst>
              <a:ext uri="{FF2B5EF4-FFF2-40B4-BE49-F238E27FC236}">
                <a16:creationId xmlns:a16="http://schemas.microsoft.com/office/drawing/2014/main" id="{775DAEBD-B5F9-152B-B0F3-35B10920F66D}"/>
              </a:ext>
            </a:extLst>
          </p:cNvPr>
          <p:cNvSpPr txBox="1"/>
          <p:nvPr/>
        </p:nvSpPr>
        <p:spPr>
          <a:xfrm>
            <a:off x="10297937" y="5412538"/>
            <a:ext cx="2106740" cy="299576"/>
          </a:xfrm>
          <a:prstGeom prst="rect">
            <a:avLst/>
          </a:prstGeom>
        </p:spPr>
        <p:txBody>
          <a:bodyPr lIns="0" tIns="0" rIns="0" bIns="0" rtlCol="0" anchor="t">
            <a:spAutoFit/>
          </a:bodyPr>
          <a:lstStyle/>
          <a:p>
            <a:pPr algn="l">
              <a:lnSpc>
                <a:spcPts val="2101"/>
              </a:lnSpc>
            </a:pPr>
            <a:r>
              <a:rPr lang="en-US" sz="2443" b="1" spc="-122">
                <a:solidFill>
                  <a:srgbClr val="FFFFFF"/>
                </a:solidFill>
                <a:latin typeface="Aileron Bold"/>
                <a:ea typeface="Aileron Bold"/>
                <a:cs typeface="Aileron Bold"/>
                <a:sym typeface="Aileron Bold"/>
              </a:rPr>
              <a:t>Problem 2</a:t>
            </a:r>
          </a:p>
        </p:txBody>
      </p:sp>
      <p:grpSp>
        <p:nvGrpSpPr>
          <p:cNvPr id="33" name="Group 16">
            <a:extLst>
              <a:ext uri="{FF2B5EF4-FFF2-40B4-BE49-F238E27FC236}">
                <a16:creationId xmlns:a16="http://schemas.microsoft.com/office/drawing/2014/main" id="{A6138709-9AE7-DC8F-5568-B6FBF81963B6}"/>
              </a:ext>
            </a:extLst>
          </p:cNvPr>
          <p:cNvGrpSpPr/>
          <p:nvPr/>
        </p:nvGrpSpPr>
        <p:grpSpPr>
          <a:xfrm>
            <a:off x="17284277" y="242140"/>
            <a:ext cx="1710485" cy="1165496"/>
            <a:chOff x="0" y="0"/>
            <a:chExt cx="734123" cy="500219"/>
          </a:xfrm>
        </p:grpSpPr>
        <p:sp>
          <p:nvSpPr>
            <p:cNvPr id="34" name="Freeform 17">
              <a:extLst>
                <a:ext uri="{FF2B5EF4-FFF2-40B4-BE49-F238E27FC236}">
                  <a16:creationId xmlns:a16="http://schemas.microsoft.com/office/drawing/2014/main" id="{B4071896-05E7-68F3-9992-E3D279D38CB9}"/>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35" name="TextBox 18">
              <a:extLst>
                <a:ext uri="{FF2B5EF4-FFF2-40B4-BE49-F238E27FC236}">
                  <a16:creationId xmlns:a16="http://schemas.microsoft.com/office/drawing/2014/main" id="{CDE03534-FDB4-FACF-9BD7-994AA1CEAD37}"/>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19">
            <a:extLst>
              <a:ext uri="{FF2B5EF4-FFF2-40B4-BE49-F238E27FC236}">
                <a16:creationId xmlns:a16="http://schemas.microsoft.com/office/drawing/2014/main" id="{0F5E89B1-E340-5E24-BCFA-6A2BBED78EAF}"/>
              </a:ext>
            </a:extLst>
          </p:cNvPr>
          <p:cNvGrpSpPr/>
          <p:nvPr/>
        </p:nvGrpSpPr>
        <p:grpSpPr>
          <a:xfrm>
            <a:off x="15085881" y="242140"/>
            <a:ext cx="1710485" cy="1165496"/>
            <a:chOff x="0" y="0"/>
            <a:chExt cx="734123" cy="500219"/>
          </a:xfrm>
        </p:grpSpPr>
        <p:sp>
          <p:nvSpPr>
            <p:cNvPr id="37" name="Freeform 20">
              <a:extLst>
                <a:ext uri="{FF2B5EF4-FFF2-40B4-BE49-F238E27FC236}">
                  <a16:creationId xmlns:a16="http://schemas.microsoft.com/office/drawing/2014/main" id="{E9938970-9DD2-357C-82AA-D829EEC94287}"/>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38" name="TextBox 21">
              <a:extLst>
                <a:ext uri="{FF2B5EF4-FFF2-40B4-BE49-F238E27FC236}">
                  <a16:creationId xmlns:a16="http://schemas.microsoft.com/office/drawing/2014/main" id="{B4097215-2D0C-1A97-1BE9-62817107BFD9}"/>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39" name="Group 22">
            <a:extLst>
              <a:ext uri="{FF2B5EF4-FFF2-40B4-BE49-F238E27FC236}">
                <a16:creationId xmlns:a16="http://schemas.microsoft.com/office/drawing/2014/main" id="{34B7BDEC-909F-9623-4AEB-D4FB3DA1C309}"/>
              </a:ext>
            </a:extLst>
          </p:cNvPr>
          <p:cNvGrpSpPr/>
          <p:nvPr/>
        </p:nvGrpSpPr>
        <p:grpSpPr>
          <a:xfrm>
            <a:off x="16566871" y="242140"/>
            <a:ext cx="946900" cy="1165496"/>
            <a:chOff x="0" y="0"/>
            <a:chExt cx="406400" cy="500219"/>
          </a:xfrm>
        </p:grpSpPr>
        <p:sp>
          <p:nvSpPr>
            <p:cNvPr id="40" name="Freeform 23">
              <a:extLst>
                <a:ext uri="{FF2B5EF4-FFF2-40B4-BE49-F238E27FC236}">
                  <a16:creationId xmlns:a16="http://schemas.microsoft.com/office/drawing/2014/main" id="{D8A2683D-2624-8818-C442-25F5B460FAD4}"/>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41" name="TextBox 24">
              <a:extLst>
                <a:ext uri="{FF2B5EF4-FFF2-40B4-BE49-F238E27FC236}">
                  <a16:creationId xmlns:a16="http://schemas.microsoft.com/office/drawing/2014/main" id="{277D33BB-CCCC-CDD4-95DB-145726BA5B69}"/>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25">
            <a:extLst>
              <a:ext uri="{FF2B5EF4-FFF2-40B4-BE49-F238E27FC236}">
                <a16:creationId xmlns:a16="http://schemas.microsoft.com/office/drawing/2014/main" id="{346D5FE9-392C-E1A8-2726-773F5E86F807}"/>
              </a:ext>
            </a:extLst>
          </p:cNvPr>
          <p:cNvGrpSpPr/>
          <p:nvPr/>
        </p:nvGrpSpPr>
        <p:grpSpPr>
          <a:xfrm rot="-10800000">
            <a:off x="-401962" y="242140"/>
            <a:ext cx="1710485" cy="1165496"/>
            <a:chOff x="0" y="0"/>
            <a:chExt cx="734123" cy="500219"/>
          </a:xfrm>
        </p:grpSpPr>
        <p:sp>
          <p:nvSpPr>
            <p:cNvPr id="43" name="Freeform 26">
              <a:extLst>
                <a:ext uri="{FF2B5EF4-FFF2-40B4-BE49-F238E27FC236}">
                  <a16:creationId xmlns:a16="http://schemas.microsoft.com/office/drawing/2014/main" id="{B789566A-BD69-7B57-0909-A43AEAD6895D}"/>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44" name="TextBox 27">
              <a:extLst>
                <a:ext uri="{FF2B5EF4-FFF2-40B4-BE49-F238E27FC236}">
                  <a16:creationId xmlns:a16="http://schemas.microsoft.com/office/drawing/2014/main" id="{B23BA34E-0833-CC73-BEFB-F583E0715E2A}"/>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45" name="Group 28">
            <a:extLst>
              <a:ext uri="{FF2B5EF4-FFF2-40B4-BE49-F238E27FC236}">
                <a16:creationId xmlns:a16="http://schemas.microsoft.com/office/drawing/2014/main" id="{A6F40FC7-CF46-E226-85BB-68FCB953C9BD}"/>
              </a:ext>
            </a:extLst>
          </p:cNvPr>
          <p:cNvGrpSpPr/>
          <p:nvPr/>
        </p:nvGrpSpPr>
        <p:grpSpPr>
          <a:xfrm rot="-10800000">
            <a:off x="1796434" y="242140"/>
            <a:ext cx="1710485" cy="1165496"/>
            <a:chOff x="0" y="0"/>
            <a:chExt cx="734123" cy="500219"/>
          </a:xfrm>
        </p:grpSpPr>
        <p:sp>
          <p:nvSpPr>
            <p:cNvPr id="46" name="Freeform 29">
              <a:extLst>
                <a:ext uri="{FF2B5EF4-FFF2-40B4-BE49-F238E27FC236}">
                  <a16:creationId xmlns:a16="http://schemas.microsoft.com/office/drawing/2014/main" id="{8528AF2F-0E5C-0E4D-8F0B-248679483C67}"/>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47" name="TextBox 30">
              <a:extLst>
                <a:ext uri="{FF2B5EF4-FFF2-40B4-BE49-F238E27FC236}">
                  <a16:creationId xmlns:a16="http://schemas.microsoft.com/office/drawing/2014/main" id="{841B0603-A225-C506-CBB4-8EDC5289EC88}"/>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48" name="Group 31">
            <a:extLst>
              <a:ext uri="{FF2B5EF4-FFF2-40B4-BE49-F238E27FC236}">
                <a16:creationId xmlns:a16="http://schemas.microsoft.com/office/drawing/2014/main" id="{F861CD59-741A-C56B-9D08-5F4B6B80C5CC}"/>
              </a:ext>
            </a:extLst>
          </p:cNvPr>
          <p:cNvGrpSpPr/>
          <p:nvPr/>
        </p:nvGrpSpPr>
        <p:grpSpPr>
          <a:xfrm rot="-10800000">
            <a:off x="1079029" y="242140"/>
            <a:ext cx="946900" cy="1165496"/>
            <a:chOff x="0" y="0"/>
            <a:chExt cx="406400" cy="500219"/>
          </a:xfrm>
        </p:grpSpPr>
        <p:sp>
          <p:nvSpPr>
            <p:cNvPr id="49" name="Freeform 32">
              <a:extLst>
                <a:ext uri="{FF2B5EF4-FFF2-40B4-BE49-F238E27FC236}">
                  <a16:creationId xmlns:a16="http://schemas.microsoft.com/office/drawing/2014/main" id="{439A687E-8995-3F2D-E9AC-D6374440802D}"/>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50" name="TextBox 33">
              <a:extLst>
                <a:ext uri="{FF2B5EF4-FFF2-40B4-BE49-F238E27FC236}">
                  <a16:creationId xmlns:a16="http://schemas.microsoft.com/office/drawing/2014/main" id="{2618461A-680C-425C-EDAD-2EA398435774}"/>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1" name="Group 34">
            <a:extLst>
              <a:ext uri="{FF2B5EF4-FFF2-40B4-BE49-F238E27FC236}">
                <a16:creationId xmlns:a16="http://schemas.microsoft.com/office/drawing/2014/main" id="{526090D3-4AA8-39E6-AF88-55DC91C98A42}"/>
              </a:ext>
            </a:extLst>
          </p:cNvPr>
          <p:cNvGrpSpPr/>
          <p:nvPr/>
        </p:nvGrpSpPr>
        <p:grpSpPr>
          <a:xfrm>
            <a:off x="152400" y="10038613"/>
            <a:ext cx="18288000" cy="569326"/>
            <a:chOff x="0" y="0"/>
            <a:chExt cx="16068130" cy="500219"/>
          </a:xfrm>
        </p:grpSpPr>
        <p:sp>
          <p:nvSpPr>
            <p:cNvPr id="52" name="Freeform 35">
              <a:extLst>
                <a:ext uri="{FF2B5EF4-FFF2-40B4-BE49-F238E27FC236}">
                  <a16:creationId xmlns:a16="http://schemas.microsoft.com/office/drawing/2014/main" id="{60BE5E7E-6741-B74F-F987-D0A0C575AAE7}"/>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53" name="TextBox 36">
              <a:extLst>
                <a:ext uri="{FF2B5EF4-FFF2-40B4-BE49-F238E27FC236}">
                  <a16:creationId xmlns:a16="http://schemas.microsoft.com/office/drawing/2014/main" id="{66C04C3B-2351-FA87-9072-22CFCB7046FF}"/>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4" name="Group 37">
            <a:extLst>
              <a:ext uri="{FF2B5EF4-FFF2-40B4-BE49-F238E27FC236}">
                <a16:creationId xmlns:a16="http://schemas.microsoft.com/office/drawing/2014/main" id="{9F596369-6391-EC0A-03C8-5CB1D6CF672C}"/>
              </a:ext>
            </a:extLst>
          </p:cNvPr>
          <p:cNvGrpSpPr/>
          <p:nvPr/>
        </p:nvGrpSpPr>
        <p:grpSpPr>
          <a:xfrm rot="-10800000">
            <a:off x="6528485" y="9890760"/>
            <a:ext cx="5535830" cy="643890"/>
            <a:chOff x="0" y="0"/>
            <a:chExt cx="4300624" cy="500219"/>
          </a:xfrm>
        </p:grpSpPr>
        <p:sp>
          <p:nvSpPr>
            <p:cNvPr id="55" name="Freeform 38">
              <a:extLst>
                <a:ext uri="{FF2B5EF4-FFF2-40B4-BE49-F238E27FC236}">
                  <a16:creationId xmlns:a16="http://schemas.microsoft.com/office/drawing/2014/main" id="{ACE1CFC7-3073-F182-6B42-5276D3ED37D2}"/>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56" name="TextBox 39">
              <a:extLst>
                <a:ext uri="{FF2B5EF4-FFF2-40B4-BE49-F238E27FC236}">
                  <a16:creationId xmlns:a16="http://schemas.microsoft.com/office/drawing/2014/main" id="{ADD20AF5-5AA3-CD02-0D9B-74D3ED406859}"/>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7" name="Group 40">
            <a:extLst>
              <a:ext uri="{FF2B5EF4-FFF2-40B4-BE49-F238E27FC236}">
                <a16:creationId xmlns:a16="http://schemas.microsoft.com/office/drawing/2014/main" id="{947BB23B-AFFF-4E93-641F-78A0EFA71321}"/>
              </a:ext>
            </a:extLst>
          </p:cNvPr>
          <p:cNvGrpSpPr/>
          <p:nvPr/>
        </p:nvGrpSpPr>
        <p:grpSpPr>
          <a:xfrm>
            <a:off x="7018803" y="9871710"/>
            <a:ext cx="4555195" cy="788139"/>
            <a:chOff x="0" y="0"/>
            <a:chExt cx="2891109" cy="500219"/>
          </a:xfrm>
        </p:grpSpPr>
        <p:sp>
          <p:nvSpPr>
            <p:cNvPr id="58" name="Freeform 41">
              <a:extLst>
                <a:ext uri="{FF2B5EF4-FFF2-40B4-BE49-F238E27FC236}">
                  <a16:creationId xmlns:a16="http://schemas.microsoft.com/office/drawing/2014/main" id="{270E007D-94CD-A592-78DC-0B584270468E}"/>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59" name="TextBox 42">
              <a:extLst>
                <a:ext uri="{FF2B5EF4-FFF2-40B4-BE49-F238E27FC236}">
                  <a16:creationId xmlns:a16="http://schemas.microsoft.com/office/drawing/2014/main" id="{F784FB16-8814-F630-AD13-229F36A09FCF}"/>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60" name="TextBox 43">
            <a:extLst>
              <a:ext uri="{FF2B5EF4-FFF2-40B4-BE49-F238E27FC236}">
                <a16:creationId xmlns:a16="http://schemas.microsoft.com/office/drawing/2014/main" id="{81772EED-9DF8-90AF-338B-65935703FEB6}"/>
              </a:ext>
            </a:extLst>
          </p:cNvPr>
          <p:cNvSpPr txBox="1"/>
          <p:nvPr/>
        </p:nvSpPr>
        <p:spPr>
          <a:xfrm>
            <a:off x="-4062060" y="1284053"/>
            <a:ext cx="16339166" cy="782265"/>
          </a:xfrm>
          <a:prstGeom prst="rect">
            <a:avLst/>
          </a:prstGeom>
        </p:spPr>
        <p:txBody>
          <a:bodyPr wrap="square" lIns="0" tIns="0" rIns="0" bIns="0" rtlCol="0" anchor="t">
            <a:spAutoFit/>
          </a:bodyPr>
          <a:lstStyle/>
          <a:p>
            <a:pPr algn="r">
              <a:lnSpc>
                <a:spcPts val="6140"/>
              </a:lnSpc>
            </a:pPr>
            <a:r>
              <a:rPr lang="vi-VN" sz="5581" b="1" dirty="0">
                <a:solidFill>
                  <a:srgbClr val="0A6847"/>
                </a:solidFill>
                <a:latin typeface="Times New Roman" panose="02020603050405020304" pitchFamily="18" charset="0"/>
                <a:ea typeface="Paytone One"/>
                <a:cs typeface="Times New Roman" panose="02020603050405020304" pitchFamily="18" charset="0"/>
                <a:sym typeface="Paytone One"/>
              </a:rPr>
              <a:t>BÀI TEST TÂM LÝ </a:t>
            </a:r>
            <a:endParaRPr lang="en-US" sz="5581"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
        <p:nvSpPr>
          <p:cNvPr id="61" name="Freeform 3">
            <a:extLst>
              <a:ext uri="{FF2B5EF4-FFF2-40B4-BE49-F238E27FC236}">
                <a16:creationId xmlns:a16="http://schemas.microsoft.com/office/drawing/2014/main" id="{C0AD960D-5432-CB50-8744-87B1CBC368C8}"/>
              </a:ext>
            </a:extLst>
          </p:cNvPr>
          <p:cNvSpPr/>
          <p:nvPr/>
        </p:nvSpPr>
        <p:spPr>
          <a:xfrm>
            <a:off x="10674849" y="1946715"/>
            <a:ext cx="7528695" cy="7892135"/>
          </a:xfrm>
          <a:custGeom>
            <a:avLst/>
            <a:gdLst/>
            <a:ahLst/>
            <a:cxnLst/>
            <a:rect l="l" t="t" r="r" b="b"/>
            <a:pathLst>
              <a:path w="8411310" h="10556883">
                <a:moveTo>
                  <a:pt x="0" y="0"/>
                </a:moveTo>
                <a:lnTo>
                  <a:pt x="8411310" y="0"/>
                </a:lnTo>
                <a:lnTo>
                  <a:pt x="8411310" y="10556883"/>
                </a:lnTo>
                <a:lnTo>
                  <a:pt x="0" y="10556883"/>
                </a:lnTo>
                <a:lnTo>
                  <a:pt x="0" y="0"/>
                </a:lnTo>
                <a:close/>
              </a:path>
            </a:pathLst>
          </a:custGeom>
          <a:blipFill>
            <a:blip r:embed="rId8"/>
            <a:stretch>
              <a:fillRect t="-1618" b="-11151"/>
            </a:stretch>
          </a:blipFill>
        </p:spPr>
        <p:txBody>
          <a:bodyPr/>
          <a:lstStyle/>
          <a:p>
            <a:endParaRPr lang="vi-VN" dirty="0"/>
          </a:p>
        </p:txBody>
      </p:sp>
      <p:sp>
        <p:nvSpPr>
          <p:cNvPr id="64" name="TextBox 7">
            <a:extLst>
              <a:ext uri="{FF2B5EF4-FFF2-40B4-BE49-F238E27FC236}">
                <a16:creationId xmlns:a16="http://schemas.microsoft.com/office/drawing/2014/main" id="{EEAC3613-E0B1-BAA4-CB81-B25B9D519037}"/>
              </a:ext>
            </a:extLst>
          </p:cNvPr>
          <p:cNvSpPr txBox="1"/>
          <p:nvPr/>
        </p:nvSpPr>
        <p:spPr>
          <a:xfrm>
            <a:off x="743625" y="3788861"/>
            <a:ext cx="9669900" cy="3686074"/>
          </a:xfrm>
          <a:prstGeom prst="rect">
            <a:avLst/>
          </a:prstGeom>
        </p:spPr>
        <p:txBody>
          <a:bodyPr wrap="square" lIns="0" tIns="0" rIns="0" bIns="0" rtlCol="0" anchor="t">
            <a:spAutoFit/>
          </a:bodyPr>
          <a:lstStyle/>
          <a:p>
            <a:pPr marL="457200" indent="-457200" algn="just">
              <a:lnSpc>
                <a:spcPct val="150000"/>
              </a:lnSpc>
              <a:spcBef>
                <a:spcPct val="0"/>
              </a:spcBef>
              <a:buFont typeface="Arial" panose="020B0604020202020204" pitchFamily="34" charset="0"/>
              <a:buChar char="•"/>
            </a:pP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𝗧𝗛𝗔𝗡𝗚 𝗗𝗔𝗦𝗦-𝟮𝟭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là</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thang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đánh</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giá</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mức</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độ</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trầm</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cảm</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stress, lo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âu</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được</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sử</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dụng</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rộng</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rãi</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trên</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toàn</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thế</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giới</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DASS-21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gồm</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21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câu</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a:t>
            </a:r>
          </a:p>
          <a:p>
            <a:pPr marL="457200" indent="-457200" algn="just">
              <a:lnSpc>
                <a:spcPct val="150000"/>
              </a:lnSpc>
              <a:spcBef>
                <a:spcPct val="0"/>
              </a:spcBef>
              <a:buFont typeface="Arial" panose="020B0604020202020204" pitchFamily="34" charset="0"/>
              <a:buChar char="•"/>
            </a:pPr>
            <a:r>
              <a:rPr lang="en-US" sz="3200" b="1" dirty="0" err="1">
                <a:solidFill>
                  <a:srgbClr val="000000"/>
                </a:solidFill>
                <a:latin typeface="Times New Roman" panose="02020603050405020304" pitchFamily="18" charset="0"/>
                <a:ea typeface="Yeseva One"/>
                <a:cs typeface="Times New Roman" panose="02020603050405020304" pitchFamily="18" charset="0"/>
                <a:sym typeface="Yeseva One"/>
              </a:rPr>
              <a:t>Năm</a:t>
            </a:r>
            <a:r>
              <a:rPr lang="en-US" sz="3200" b="1" dirty="0">
                <a:solidFill>
                  <a:srgbClr val="000000"/>
                </a:solidFill>
                <a:latin typeface="Times New Roman" panose="02020603050405020304" pitchFamily="18" charset="0"/>
                <a:ea typeface="Yeseva One"/>
                <a:cs typeface="Times New Roman" panose="02020603050405020304" pitchFamily="18" charset="0"/>
                <a:sym typeface="Yeseva One"/>
              </a:rPr>
              <a:t> 2013</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thang DASS-21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được</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tác</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giả</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Trần</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Đức Thạch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và</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cộng</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sự</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Việt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hoá</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chứng</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minh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tính</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hiệu</a:t>
            </a:r>
            <a:r>
              <a:rPr lang="en-US" sz="3200" dirty="0">
                <a:solidFill>
                  <a:srgbClr val="000000"/>
                </a:solidFill>
                <a:latin typeface="Times New Roman" panose="02020603050405020304" pitchFamily="18" charset="0"/>
                <a:ea typeface="Yeseva One"/>
                <a:cs typeface="Times New Roman" panose="02020603050405020304" pitchFamily="18" charset="0"/>
                <a:sym typeface="Yeseva One"/>
              </a:rPr>
              <a:t> </a:t>
            </a:r>
            <a:r>
              <a:rPr lang="en-US" sz="3200" dirty="0" err="1">
                <a:solidFill>
                  <a:srgbClr val="000000"/>
                </a:solidFill>
                <a:latin typeface="Times New Roman" panose="02020603050405020304" pitchFamily="18" charset="0"/>
                <a:ea typeface="Yeseva One"/>
                <a:cs typeface="Times New Roman" panose="02020603050405020304" pitchFamily="18" charset="0"/>
                <a:sym typeface="Yeseva One"/>
              </a:rPr>
              <a:t>lực</a:t>
            </a:r>
            <a:r>
              <a:rPr lang="en-US" sz="3600" dirty="0">
                <a:solidFill>
                  <a:srgbClr val="000000"/>
                </a:solidFill>
                <a:latin typeface="Times New Roman" panose="02020603050405020304" pitchFamily="18" charset="0"/>
                <a:ea typeface="Yeseva One"/>
                <a:cs typeface="Times New Roman" panose="02020603050405020304" pitchFamily="18" charset="0"/>
                <a:sym typeface="Yeseva One"/>
              </a:rPr>
              <a:t>.</a:t>
            </a:r>
          </a:p>
        </p:txBody>
      </p:sp>
      <p:sp>
        <p:nvSpPr>
          <p:cNvPr id="67" name="Freeform 77">
            <a:extLst>
              <a:ext uri="{FF2B5EF4-FFF2-40B4-BE49-F238E27FC236}">
                <a16:creationId xmlns:a16="http://schemas.microsoft.com/office/drawing/2014/main" id="{871F2343-BCA1-685F-8FD6-A3D8EC6154F9}"/>
              </a:ext>
            </a:extLst>
          </p:cNvPr>
          <p:cNvSpPr/>
          <p:nvPr/>
        </p:nvSpPr>
        <p:spPr>
          <a:xfrm>
            <a:off x="2419761" y="-669643"/>
            <a:ext cx="12462539" cy="12462539"/>
          </a:xfrm>
          <a:custGeom>
            <a:avLst/>
            <a:gdLst/>
            <a:ahLst/>
            <a:cxnLst/>
            <a:rect l="l" t="t" r="r" b="b"/>
            <a:pathLst>
              <a:path w="12462539" h="12462539">
                <a:moveTo>
                  <a:pt x="0" y="0"/>
                </a:moveTo>
                <a:lnTo>
                  <a:pt x="12462539" y="0"/>
                </a:lnTo>
                <a:lnTo>
                  <a:pt x="12462539" y="12462539"/>
                </a:lnTo>
                <a:lnTo>
                  <a:pt x="0" y="12462539"/>
                </a:lnTo>
                <a:lnTo>
                  <a:pt x="0" y="0"/>
                </a:lnTo>
                <a:close/>
              </a:path>
            </a:pathLst>
          </a:custGeom>
          <a:blipFill>
            <a:blip r:embed="rId9">
              <a:alphaModFix amt="5000"/>
            </a:blip>
            <a:stretch>
              <a:fillRect/>
            </a:stretch>
          </a:blipFill>
        </p:spPr>
        <p:txBody>
          <a:bodyPr/>
          <a:lstStyle/>
          <a:p>
            <a:endParaRPr lang="en-US"/>
          </a:p>
        </p:txBody>
      </p:sp>
    </p:spTree>
    <p:extLst>
      <p:ext uri="{BB962C8B-B14F-4D97-AF65-F5344CB8AC3E}">
        <p14:creationId xmlns:p14="http://schemas.microsoft.com/office/powerpoint/2010/main" val="22252249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0" y="9060988"/>
            <a:ext cx="18347578" cy="0"/>
          </a:xfrm>
          <a:prstGeom prst="line">
            <a:avLst/>
          </a:prstGeom>
          <a:ln w="95250" cap="flat">
            <a:gradFill>
              <a:gsLst>
                <a:gs pos="0">
                  <a:srgbClr val="45701A">
                    <a:alpha val="100000"/>
                  </a:srgbClr>
                </a:gs>
                <a:gs pos="100000">
                  <a:srgbClr val="1A4D2E">
                    <a:alpha val="100000"/>
                  </a:srgbClr>
                </a:gs>
              </a:gsLst>
              <a:lin ang="0"/>
            </a:gradFill>
            <a:prstDash val="solid"/>
            <a:headEnd type="none" w="sm" len="sm"/>
            <a:tailEnd type="none" w="sm" len="sm"/>
          </a:ln>
        </p:spPr>
        <p:txBody>
          <a:bodyPr/>
          <a:lstStyle/>
          <a:p>
            <a:endParaRPr lang="en-US"/>
          </a:p>
        </p:txBody>
      </p:sp>
      <p:grpSp>
        <p:nvGrpSpPr>
          <p:cNvPr id="5" name="Group 5"/>
          <p:cNvGrpSpPr/>
          <p:nvPr/>
        </p:nvGrpSpPr>
        <p:grpSpPr>
          <a:xfrm>
            <a:off x="-2521528" y="9013363"/>
            <a:ext cx="6701734" cy="1130762"/>
            <a:chOff x="0" y="0"/>
            <a:chExt cx="5046629" cy="851502"/>
          </a:xfrm>
        </p:grpSpPr>
        <p:sp>
          <p:nvSpPr>
            <p:cNvPr id="6" name="Freeform 6"/>
            <p:cNvSpPr/>
            <p:nvPr/>
          </p:nvSpPr>
          <p:spPr>
            <a:xfrm>
              <a:off x="0" y="0"/>
              <a:ext cx="5046629" cy="851502"/>
            </a:xfrm>
            <a:custGeom>
              <a:avLst/>
              <a:gdLst/>
              <a:ahLst/>
              <a:cxnLst/>
              <a:rect l="l" t="t" r="r" b="b"/>
              <a:pathLst>
                <a:path w="5046629" h="851502">
                  <a:moveTo>
                    <a:pt x="203200" y="0"/>
                  </a:moveTo>
                  <a:lnTo>
                    <a:pt x="5046629" y="0"/>
                  </a:lnTo>
                  <a:lnTo>
                    <a:pt x="4843429" y="851502"/>
                  </a:lnTo>
                  <a:lnTo>
                    <a:pt x="0" y="851502"/>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7" name="TextBox 7"/>
            <p:cNvSpPr txBox="1"/>
            <p:nvPr/>
          </p:nvSpPr>
          <p:spPr>
            <a:xfrm>
              <a:off x="101600" y="-38100"/>
              <a:ext cx="4843429" cy="88960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054700" y="9241991"/>
            <a:ext cx="13204600" cy="902134"/>
            <a:chOff x="0" y="0"/>
            <a:chExt cx="12463492" cy="851502"/>
          </a:xfrm>
        </p:grpSpPr>
        <p:sp>
          <p:nvSpPr>
            <p:cNvPr id="9" name="Freeform 9"/>
            <p:cNvSpPr/>
            <p:nvPr/>
          </p:nvSpPr>
          <p:spPr>
            <a:xfrm>
              <a:off x="0" y="0"/>
              <a:ext cx="12463492" cy="851502"/>
            </a:xfrm>
            <a:custGeom>
              <a:avLst/>
              <a:gdLst/>
              <a:ahLst/>
              <a:cxnLst/>
              <a:rect l="l" t="t" r="r" b="b"/>
              <a:pathLst>
                <a:path w="12463492" h="851502">
                  <a:moveTo>
                    <a:pt x="203200" y="0"/>
                  </a:moveTo>
                  <a:lnTo>
                    <a:pt x="12463492" y="0"/>
                  </a:lnTo>
                  <a:lnTo>
                    <a:pt x="12260292" y="851502"/>
                  </a:lnTo>
                  <a:lnTo>
                    <a:pt x="0" y="851502"/>
                  </a:lnTo>
                  <a:lnTo>
                    <a:pt x="203200" y="0"/>
                  </a:lnTo>
                  <a:close/>
                </a:path>
              </a:pathLst>
            </a:custGeom>
            <a:gradFill rotWithShape="1">
              <a:gsLst>
                <a:gs pos="0">
                  <a:srgbClr val="0A6847">
                    <a:alpha val="100000"/>
                  </a:srgbClr>
                </a:gs>
                <a:gs pos="100000">
                  <a:srgbClr val="1A4D2E">
                    <a:alpha val="100000"/>
                  </a:srgbClr>
                </a:gs>
              </a:gsLst>
              <a:lin ang="0"/>
            </a:gradFill>
          </p:spPr>
          <p:txBody>
            <a:bodyPr/>
            <a:lstStyle/>
            <a:p>
              <a:endParaRPr lang="en-US"/>
            </a:p>
          </p:txBody>
        </p:sp>
        <p:sp>
          <p:nvSpPr>
            <p:cNvPr id="10" name="TextBox 10"/>
            <p:cNvSpPr txBox="1"/>
            <p:nvPr/>
          </p:nvSpPr>
          <p:spPr>
            <a:xfrm>
              <a:off x="101600" y="-38100"/>
              <a:ext cx="12260292" cy="889602"/>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405623">
            <a:off x="11946763" y="-827057"/>
            <a:ext cx="2654285" cy="2592624"/>
            <a:chOff x="0" y="0"/>
            <a:chExt cx="512116" cy="500219"/>
          </a:xfrm>
        </p:grpSpPr>
        <p:sp>
          <p:nvSpPr>
            <p:cNvPr id="12" name="Freeform 12"/>
            <p:cNvSpPr/>
            <p:nvPr/>
          </p:nvSpPr>
          <p:spPr>
            <a:xfrm>
              <a:off x="0" y="0"/>
              <a:ext cx="512116" cy="500219"/>
            </a:xfrm>
            <a:custGeom>
              <a:avLst/>
              <a:gdLst/>
              <a:ahLst/>
              <a:cxnLst/>
              <a:rect l="l" t="t" r="r" b="b"/>
              <a:pathLst>
                <a:path w="512116" h="500219">
                  <a:moveTo>
                    <a:pt x="308916" y="0"/>
                  </a:moveTo>
                  <a:lnTo>
                    <a:pt x="0" y="0"/>
                  </a:lnTo>
                  <a:lnTo>
                    <a:pt x="203200" y="500219"/>
                  </a:lnTo>
                  <a:lnTo>
                    <a:pt x="512116" y="500219"/>
                  </a:lnTo>
                  <a:lnTo>
                    <a:pt x="308916"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3" name="TextBox 13"/>
            <p:cNvSpPr txBox="1"/>
            <p:nvPr/>
          </p:nvSpPr>
          <p:spPr>
            <a:xfrm>
              <a:off x="101600" y="-38100"/>
              <a:ext cx="308916"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18">
            <a:extLst>
              <a:ext uri="{FF2B5EF4-FFF2-40B4-BE49-F238E27FC236}">
                <a16:creationId xmlns:a16="http://schemas.microsoft.com/office/drawing/2014/main" id="{53B48C12-CEBE-9B7A-83FC-49FE7AF9F43C}"/>
              </a:ext>
            </a:extLst>
          </p:cNvPr>
          <p:cNvGrpSpPr/>
          <p:nvPr/>
        </p:nvGrpSpPr>
        <p:grpSpPr>
          <a:xfrm>
            <a:off x="10699994" y="0"/>
            <a:ext cx="10892182" cy="9241991"/>
            <a:chOff x="0" y="0"/>
            <a:chExt cx="804506" cy="609600"/>
          </a:xfrm>
        </p:grpSpPr>
        <p:sp>
          <p:nvSpPr>
            <p:cNvPr id="24" name="Freeform 19">
              <a:extLst>
                <a:ext uri="{FF2B5EF4-FFF2-40B4-BE49-F238E27FC236}">
                  <a16:creationId xmlns:a16="http://schemas.microsoft.com/office/drawing/2014/main" id="{C912C002-9ADB-CC22-3FCF-E5C82B5B57DE}"/>
                </a:ext>
              </a:extLst>
            </p:cNvPr>
            <p:cNvSpPr/>
            <p:nvPr/>
          </p:nvSpPr>
          <p:spPr>
            <a:xfrm>
              <a:off x="0" y="0"/>
              <a:ext cx="804506" cy="609600"/>
            </a:xfrm>
            <a:custGeom>
              <a:avLst/>
              <a:gdLst/>
              <a:ahLst/>
              <a:cxnLst/>
              <a:rect l="l" t="t" r="r" b="b"/>
              <a:pathLst>
                <a:path w="804506" h="609600">
                  <a:moveTo>
                    <a:pt x="203200" y="0"/>
                  </a:moveTo>
                  <a:lnTo>
                    <a:pt x="804506" y="0"/>
                  </a:lnTo>
                  <a:lnTo>
                    <a:pt x="601306" y="609600"/>
                  </a:lnTo>
                  <a:lnTo>
                    <a:pt x="0" y="609600"/>
                  </a:lnTo>
                  <a:lnTo>
                    <a:pt x="203200" y="0"/>
                  </a:lnTo>
                  <a:close/>
                </a:path>
              </a:pathLst>
            </a:custGeom>
            <a:blipFill>
              <a:blip r:embed="rId3"/>
              <a:stretch>
                <a:fillRect l="-5738" r="-7145"/>
              </a:stretch>
            </a:blipFill>
          </p:spPr>
          <p:txBody>
            <a:bodyPr/>
            <a:lstStyle/>
            <a:p>
              <a:endParaRPr lang="en-US"/>
            </a:p>
          </p:txBody>
        </p:sp>
      </p:grpSp>
      <p:grpSp>
        <p:nvGrpSpPr>
          <p:cNvPr id="14" name="Group 14"/>
          <p:cNvGrpSpPr/>
          <p:nvPr/>
        </p:nvGrpSpPr>
        <p:grpSpPr>
          <a:xfrm rot="405623">
            <a:off x="12060106" y="-197129"/>
            <a:ext cx="2142029" cy="4488045"/>
            <a:chOff x="0" y="0"/>
            <a:chExt cx="406400" cy="851502"/>
          </a:xfrm>
        </p:grpSpPr>
        <p:sp>
          <p:nvSpPr>
            <p:cNvPr id="15" name="Freeform 15"/>
            <p:cNvSpPr/>
            <p:nvPr/>
          </p:nvSpPr>
          <p:spPr>
            <a:xfrm>
              <a:off x="0" y="0"/>
              <a:ext cx="406400" cy="851502"/>
            </a:xfrm>
            <a:custGeom>
              <a:avLst/>
              <a:gdLst/>
              <a:ahLst/>
              <a:cxnLst/>
              <a:rect l="l" t="t" r="r" b="b"/>
              <a:pathLst>
                <a:path w="406400" h="851502">
                  <a:moveTo>
                    <a:pt x="203200" y="0"/>
                  </a:moveTo>
                  <a:lnTo>
                    <a:pt x="406400" y="0"/>
                  </a:lnTo>
                  <a:lnTo>
                    <a:pt x="203200" y="851502"/>
                  </a:lnTo>
                  <a:lnTo>
                    <a:pt x="0" y="851502"/>
                  </a:lnTo>
                  <a:lnTo>
                    <a:pt x="203200" y="0"/>
                  </a:lnTo>
                  <a:close/>
                </a:path>
              </a:pathLst>
            </a:custGeom>
            <a:solidFill>
              <a:srgbClr val="0A6847"/>
            </a:solidFill>
          </p:spPr>
          <p:txBody>
            <a:bodyPr/>
            <a:lstStyle/>
            <a:p>
              <a:endParaRPr lang="en-US"/>
            </a:p>
          </p:txBody>
        </p:sp>
        <p:sp>
          <p:nvSpPr>
            <p:cNvPr id="16" name="TextBox 16"/>
            <p:cNvSpPr txBox="1"/>
            <p:nvPr/>
          </p:nvSpPr>
          <p:spPr>
            <a:xfrm>
              <a:off x="101600" y="-38100"/>
              <a:ext cx="203200" cy="889602"/>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rot="508589">
            <a:off x="10479121" y="3599595"/>
            <a:ext cx="2142029" cy="5732237"/>
            <a:chOff x="0" y="0"/>
            <a:chExt cx="406400" cy="851502"/>
          </a:xfrm>
        </p:grpSpPr>
        <p:sp>
          <p:nvSpPr>
            <p:cNvPr id="18" name="Freeform 18"/>
            <p:cNvSpPr/>
            <p:nvPr/>
          </p:nvSpPr>
          <p:spPr>
            <a:xfrm>
              <a:off x="0" y="0"/>
              <a:ext cx="406400" cy="851502"/>
            </a:xfrm>
            <a:custGeom>
              <a:avLst/>
              <a:gdLst/>
              <a:ahLst/>
              <a:cxnLst/>
              <a:rect l="l" t="t" r="r" b="b"/>
              <a:pathLst>
                <a:path w="406400" h="851502">
                  <a:moveTo>
                    <a:pt x="203200" y="0"/>
                  </a:moveTo>
                  <a:lnTo>
                    <a:pt x="406400" y="0"/>
                  </a:lnTo>
                  <a:lnTo>
                    <a:pt x="203200" y="851502"/>
                  </a:lnTo>
                  <a:lnTo>
                    <a:pt x="0" y="851502"/>
                  </a:lnTo>
                  <a:lnTo>
                    <a:pt x="203200" y="0"/>
                  </a:lnTo>
                  <a:close/>
                </a:path>
              </a:pathLst>
            </a:custGeom>
            <a:solidFill>
              <a:srgbClr val="0A6847"/>
            </a:solidFill>
          </p:spPr>
          <p:txBody>
            <a:bodyPr/>
            <a:lstStyle/>
            <a:p>
              <a:endParaRPr lang="en-US"/>
            </a:p>
          </p:txBody>
        </p:sp>
        <p:sp>
          <p:nvSpPr>
            <p:cNvPr id="19" name="TextBox 19"/>
            <p:cNvSpPr txBox="1"/>
            <p:nvPr/>
          </p:nvSpPr>
          <p:spPr>
            <a:xfrm>
              <a:off x="101600" y="-38100"/>
              <a:ext cx="203200" cy="889602"/>
            </a:xfrm>
            <a:prstGeom prst="rect">
              <a:avLst/>
            </a:prstGeom>
          </p:spPr>
          <p:txBody>
            <a:bodyPr lIns="50800" tIns="50800" rIns="50800" bIns="50800" rtlCol="0" anchor="ctr"/>
            <a:lstStyle/>
            <a:p>
              <a:pPr algn="ctr">
                <a:lnSpc>
                  <a:spcPts val="2659"/>
                </a:lnSpc>
                <a:spcBef>
                  <a:spcPct val="0"/>
                </a:spcBef>
              </a:pPr>
              <a:endParaRPr/>
            </a:p>
          </p:txBody>
        </p:sp>
      </p:grpSp>
      <p:sp>
        <p:nvSpPr>
          <p:cNvPr id="20" name="AutoShape 20"/>
          <p:cNvSpPr/>
          <p:nvPr/>
        </p:nvSpPr>
        <p:spPr>
          <a:xfrm flipV="1">
            <a:off x="-136520" y="8503570"/>
            <a:ext cx="7519762" cy="0"/>
          </a:xfrm>
          <a:prstGeom prst="line">
            <a:avLst/>
          </a:prstGeom>
          <a:ln w="95250" cap="flat">
            <a:gradFill>
              <a:gsLst>
                <a:gs pos="0">
                  <a:srgbClr val="87A922">
                    <a:alpha val="100000"/>
                  </a:srgbClr>
                </a:gs>
                <a:gs pos="100000">
                  <a:srgbClr val="416D19">
                    <a:alpha val="100000"/>
                  </a:srgbClr>
                </a:gs>
              </a:gsLst>
              <a:lin ang="5400000"/>
            </a:gradFill>
            <a:prstDash val="solid"/>
            <a:headEnd type="none" w="sm" len="sm"/>
            <a:tailEnd type="diamond" w="lg" len="lg"/>
          </a:ln>
        </p:spPr>
        <p:txBody>
          <a:bodyPr/>
          <a:lstStyle/>
          <a:p>
            <a:endParaRPr lang="en-US"/>
          </a:p>
        </p:txBody>
      </p:sp>
      <p:sp>
        <p:nvSpPr>
          <p:cNvPr id="22" name="TextBox 21">
            <a:extLst>
              <a:ext uri="{FF2B5EF4-FFF2-40B4-BE49-F238E27FC236}">
                <a16:creationId xmlns:a16="http://schemas.microsoft.com/office/drawing/2014/main" id="{21843EC8-3B79-5F45-845E-7F4AE2086082}"/>
              </a:ext>
            </a:extLst>
          </p:cNvPr>
          <p:cNvSpPr txBox="1"/>
          <p:nvPr/>
        </p:nvSpPr>
        <p:spPr>
          <a:xfrm>
            <a:off x="829339" y="3570744"/>
            <a:ext cx="9753599" cy="1058944"/>
          </a:xfrm>
          <a:prstGeom prst="rect">
            <a:avLst/>
          </a:prstGeom>
          <a:noFill/>
        </p:spPr>
        <p:txBody>
          <a:bodyPr wrap="square">
            <a:spAutoFit/>
          </a:bodyPr>
          <a:lstStyle/>
          <a:p>
            <a:pPr algn="ctr">
              <a:lnSpc>
                <a:spcPts val="7260"/>
              </a:lnSpc>
            </a:pPr>
            <a:r>
              <a:rPr lang="vi-VN" sz="8800" b="1" dirty="0">
                <a:solidFill>
                  <a:srgbClr val="0A6847"/>
                </a:solidFill>
                <a:latin typeface="Times New Roman" panose="02020603050405020304" pitchFamily="18" charset="0"/>
                <a:ea typeface="Paytone One"/>
                <a:cs typeface="Times New Roman" panose="02020603050405020304" pitchFamily="18" charset="0"/>
                <a:sym typeface="Paytone One"/>
              </a:rPr>
              <a:t>TÍNH ĐỘI PHÁ</a:t>
            </a:r>
            <a:endParaRPr lang="en-US" sz="8800"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flipH="1">
            <a:off x="2387336" y="289765"/>
            <a:ext cx="13818128"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sp>
        <p:nvSpPr>
          <p:cNvPr id="9" name="Freeform 9"/>
          <p:cNvSpPr/>
          <p:nvPr/>
        </p:nvSpPr>
        <p:spPr>
          <a:xfrm>
            <a:off x="1878135" y="-1957124"/>
            <a:ext cx="14739324" cy="14739324"/>
          </a:xfrm>
          <a:custGeom>
            <a:avLst/>
            <a:gdLst/>
            <a:ahLst/>
            <a:cxnLst/>
            <a:rect l="l" t="t" r="r" b="b"/>
            <a:pathLst>
              <a:path w="14739324" h="14739324">
                <a:moveTo>
                  <a:pt x="0" y="0"/>
                </a:moveTo>
                <a:lnTo>
                  <a:pt x="14739324" y="0"/>
                </a:lnTo>
                <a:lnTo>
                  <a:pt x="14739324" y="14739324"/>
                </a:lnTo>
                <a:lnTo>
                  <a:pt x="0" y="14739324"/>
                </a:lnTo>
                <a:lnTo>
                  <a:pt x="0" y="0"/>
                </a:lnTo>
                <a:close/>
              </a:path>
            </a:pathLst>
          </a:custGeom>
          <a:blipFill>
            <a:blip r:embed="rId2">
              <a:alphaModFix amt="9999"/>
            </a:blip>
            <a:stretch>
              <a:fillRect/>
            </a:stretch>
          </a:blipFill>
        </p:spPr>
        <p:txBody>
          <a:bodyPr/>
          <a:lstStyle/>
          <a:p>
            <a:endParaRPr lang="en-US" dirty="0"/>
          </a:p>
        </p:txBody>
      </p:sp>
      <p:sp>
        <p:nvSpPr>
          <p:cNvPr id="10" name="TextBox 10"/>
          <p:cNvSpPr txBox="1"/>
          <p:nvPr/>
        </p:nvSpPr>
        <p:spPr>
          <a:xfrm>
            <a:off x="8107333" y="8554700"/>
            <a:ext cx="2073334" cy="302902"/>
          </a:xfrm>
          <a:prstGeom prst="rect">
            <a:avLst/>
          </a:prstGeom>
        </p:spPr>
        <p:txBody>
          <a:bodyPr lIns="0" tIns="0" rIns="0" bIns="0" rtlCol="0" anchor="t">
            <a:spAutoFit/>
          </a:bodyPr>
          <a:lstStyle/>
          <a:p>
            <a:pPr algn="ctr">
              <a:lnSpc>
                <a:spcPts val="2207"/>
              </a:lnSpc>
              <a:spcBef>
                <a:spcPct val="0"/>
              </a:spcBef>
            </a:pPr>
            <a:r>
              <a:rPr lang="en-US" sz="1577" dirty="0">
                <a:solidFill>
                  <a:srgbClr val="13222B">
                    <a:alpha val="54902"/>
                  </a:srgbClr>
                </a:solidFill>
                <a:latin typeface="Arial MT Pro"/>
                <a:ea typeface="Arial MT Pro"/>
                <a:cs typeface="Arial MT Pro"/>
                <a:sym typeface="Arial MT Pro"/>
              </a:rPr>
              <a:t>@edujoy.com</a:t>
            </a:r>
          </a:p>
        </p:txBody>
      </p:sp>
      <p:grpSp>
        <p:nvGrpSpPr>
          <p:cNvPr id="45" name="Group 44">
            <a:extLst>
              <a:ext uri="{FF2B5EF4-FFF2-40B4-BE49-F238E27FC236}">
                <a16:creationId xmlns:a16="http://schemas.microsoft.com/office/drawing/2014/main" id="{68605EE6-EC4A-BA23-DAD5-5EC54ED04533}"/>
              </a:ext>
            </a:extLst>
          </p:cNvPr>
          <p:cNvGrpSpPr/>
          <p:nvPr/>
        </p:nvGrpSpPr>
        <p:grpSpPr>
          <a:xfrm>
            <a:off x="2025929" y="3555430"/>
            <a:ext cx="8924978" cy="4593806"/>
            <a:chOff x="2025931" y="3561617"/>
            <a:chExt cx="8924978" cy="4593806"/>
          </a:xfrm>
        </p:grpSpPr>
        <p:grpSp>
          <p:nvGrpSpPr>
            <p:cNvPr id="2" name="Group 2"/>
            <p:cNvGrpSpPr/>
            <p:nvPr/>
          </p:nvGrpSpPr>
          <p:grpSpPr>
            <a:xfrm>
              <a:off x="2025931" y="3561617"/>
              <a:ext cx="7095337" cy="4593806"/>
              <a:chOff x="-17103" y="-38100"/>
              <a:chExt cx="1679520" cy="1087388"/>
            </a:xfrm>
          </p:grpSpPr>
          <p:sp>
            <p:nvSpPr>
              <p:cNvPr id="3" name="Freeform 3"/>
              <p:cNvSpPr/>
              <p:nvPr/>
            </p:nvSpPr>
            <p:spPr>
              <a:xfrm>
                <a:off x="-17103" y="-1465"/>
                <a:ext cx="1662417" cy="1049288"/>
              </a:xfrm>
              <a:custGeom>
                <a:avLst/>
                <a:gdLst/>
                <a:ahLst/>
                <a:cxnLst/>
                <a:rect l="l" t="t" r="r" b="b"/>
                <a:pathLst>
                  <a:path w="1662417" h="1049288">
                    <a:moveTo>
                      <a:pt x="30866" y="0"/>
                    </a:moveTo>
                    <a:lnTo>
                      <a:pt x="1631551" y="0"/>
                    </a:lnTo>
                    <a:cubicBezTo>
                      <a:pt x="1639737" y="0"/>
                      <a:pt x="1647588" y="3252"/>
                      <a:pt x="1653376" y="9040"/>
                    </a:cubicBezTo>
                    <a:cubicBezTo>
                      <a:pt x="1659165" y="14829"/>
                      <a:pt x="1662417" y="22680"/>
                      <a:pt x="1662417" y="30866"/>
                    </a:cubicBezTo>
                    <a:lnTo>
                      <a:pt x="1662417" y="1018422"/>
                    </a:lnTo>
                    <a:cubicBezTo>
                      <a:pt x="1662417" y="1026608"/>
                      <a:pt x="1659165" y="1034459"/>
                      <a:pt x="1653376" y="1040248"/>
                    </a:cubicBezTo>
                    <a:cubicBezTo>
                      <a:pt x="1647588" y="1046036"/>
                      <a:pt x="1639737" y="1049288"/>
                      <a:pt x="1631551" y="1049288"/>
                    </a:cubicBezTo>
                    <a:lnTo>
                      <a:pt x="30866" y="1049288"/>
                    </a:lnTo>
                    <a:cubicBezTo>
                      <a:pt x="22680" y="1049288"/>
                      <a:pt x="14829" y="1046036"/>
                      <a:pt x="9040" y="1040248"/>
                    </a:cubicBezTo>
                    <a:cubicBezTo>
                      <a:pt x="3252" y="1034459"/>
                      <a:pt x="0" y="1026608"/>
                      <a:pt x="0" y="1018422"/>
                    </a:cubicBezTo>
                    <a:lnTo>
                      <a:pt x="0" y="30866"/>
                    </a:lnTo>
                    <a:cubicBezTo>
                      <a:pt x="0" y="22680"/>
                      <a:pt x="3252" y="14829"/>
                      <a:pt x="9040" y="9040"/>
                    </a:cubicBezTo>
                    <a:cubicBezTo>
                      <a:pt x="14829" y="3252"/>
                      <a:pt x="22680" y="0"/>
                      <a:pt x="30866" y="0"/>
                    </a:cubicBezTo>
                    <a:close/>
                  </a:path>
                </a:pathLst>
              </a:custGeom>
              <a:solidFill>
                <a:srgbClr val="005B52"/>
              </a:solidFill>
              <a:ln cap="rnd">
                <a:noFill/>
                <a:prstDash val="solid"/>
                <a:round/>
              </a:ln>
            </p:spPr>
            <p:txBody>
              <a:bodyPr/>
              <a:lstStyle/>
              <a:p>
                <a:endParaRPr lang="en-US"/>
              </a:p>
            </p:txBody>
          </p:sp>
          <p:sp>
            <p:nvSpPr>
              <p:cNvPr id="4" name="TextBox 4"/>
              <p:cNvSpPr txBox="1"/>
              <p:nvPr/>
            </p:nvSpPr>
            <p:spPr>
              <a:xfrm>
                <a:off x="0" y="-38100"/>
                <a:ext cx="1662417" cy="1087388"/>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577460" y="4238264"/>
              <a:ext cx="6373449" cy="371768"/>
            </a:xfrm>
            <a:prstGeom prst="rect">
              <a:avLst/>
            </a:prstGeom>
          </p:spPr>
          <p:txBody>
            <a:bodyPr lIns="0" tIns="0" rIns="0" bIns="0" rtlCol="0" anchor="t">
              <a:spAutoFit/>
            </a:bodyPr>
            <a:lstStyle/>
            <a:p>
              <a:pPr algn="l">
                <a:lnSpc>
                  <a:spcPts val="2816"/>
                </a:lnSpc>
              </a:pPr>
              <a:r>
                <a:rPr lang="vi-VN" sz="3410" b="1" spc="-163" dirty="0">
                  <a:solidFill>
                    <a:srgbClr val="FFFFFF"/>
                  </a:solidFill>
                  <a:latin typeface="Times New Roman" panose="02020603050405020304" pitchFamily="18" charset="0"/>
                  <a:ea typeface="Aileron Bold"/>
                  <a:cs typeface="Times New Roman" panose="02020603050405020304" pitchFamily="18" charset="0"/>
                  <a:sym typeface="Aileron Bold"/>
                </a:rPr>
                <a:t>Bác sĩ tâm lý</a:t>
              </a:r>
              <a:endParaRPr lang="en-US" sz="3410" b="1" spc="-163" dirty="0">
                <a:solidFill>
                  <a:srgbClr val="FFFFFF"/>
                </a:solidFill>
                <a:latin typeface="Times New Roman" panose="02020603050405020304" pitchFamily="18" charset="0"/>
                <a:ea typeface="Aileron Bold"/>
                <a:cs typeface="Times New Roman" panose="02020603050405020304" pitchFamily="18" charset="0"/>
                <a:sym typeface="Aileron Bold"/>
              </a:endParaRPr>
            </a:p>
          </p:txBody>
        </p:sp>
        <p:sp>
          <p:nvSpPr>
            <p:cNvPr id="12" name="TextBox 12"/>
            <p:cNvSpPr txBox="1"/>
            <p:nvPr/>
          </p:nvSpPr>
          <p:spPr>
            <a:xfrm>
              <a:off x="2503873" y="4923521"/>
              <a:ext cx="6211709" cy="2127505"/>
            </a:xfrm>
            <a:prstGeom prst="rect">
              <a:avLst/>
            </a:prstGeom>
          </p:spPr>
          <p:txBody>
            <a:bodyPr lIns="0" tIns="0" rIns="0" bIns="0" rtlCol="0" anchor="t">
              <a:spAutoFit/>
            </a:bodyPr>
            <a:lstStyle/>
            <a:p>
              <a:pPr marL="342900" indent="-342900" algn="just">
                <a:lnSpc>
                  <a:spcPct val="150000"/>
                </a:lnSpc>
                <a:buFont typeface="Arial" panose="020B0604020202020204" pitchFamily="34" charset="0"/>
                <a:buChar char="•"/>
              </a:pPr>
              <a:r>
                <a:rPr lang="vi-VN" sz="3200" dirty="0">
                  <a:solidFill>
                    <a:schemeClr val="bg1"/>
                  </a:solidFill>
                  <a:latin typeface="+mj-lt"/>
                </a:rPr>
                <a:t>Trung bình một ngày, mỗi bác sĩ có thể tiếp đón tối đa 6 - 7 người</a:t>
              </a:r>
            </a:p>
            <a:p>
              <a:pPr marL="342900" indent="-342900" algn="just">
                <a:lnSpc>
                  <a:spcPct val="150000"/>
                </a:lnSpc>
                <a:buFont typeface="Arial" panose="020B0604020202020204" pitchFamily="34" charset="0"/>
                <a:buChar char="•"/>
              </a:pPr>
              <a:r>
                <a:rPr lang="vi-VN" sz="3200" spc="-47" dirty="0">
                  <a:solidFill>
                    <a:schemeClr val="bg1"/>
                  </a:solidFill>
                  <a:latin typeface="Times New Roman" panose="02020603050405020304" pitchFamily="18" charset="0"/>
                  <a:ea typeface="Aileron"/>
                  <a:cs typeface="Times New Roman" panose="02020603050405020304" pitchFamily="18" charset="0"/>
                  <a:sym typeface="Aileron"/>
                </a:rPr>
                <a:t>Chi phí điều trị cao</a:t>
              </a:r>
              <a:endParaRPr lang="en-US" sz="3200" spc="-47" dirty="0">
                <a:solidFill>
                  <a:schemeClr val="bg1"/>
                </a:solidFill>
                <a:latin typeface="Times New Roman" panose="02020603050405020304" pitchFamily="18" charset="0"/>
                <a:ea typeface="Aileron"/>
                <a:cs typeface="Times New Roman" panose="02020603050405020304" pitchFamily="18" charset="0"/>
                <a:sym typeface="Aileron"/>
              </a:endParaRPr>
            </a:p>
          </p:txBody>
        </p:sp>
      </p:grpSp>
      <p:sp>
        <p:nvSpPr>
          <p:cNvPr id="13" name="TextBox 13"/>
          <p:cNvSpPr txBox="1"/>
          <p:nvPr/>
        </p:nvSpPr>
        <p:spPr>
          <a:xfrm>
            <a:off x="10297937" y="5412538"/>
            <a:ext cx="2106740" cy="299576"/>
          </a:xfrm>
          <a:prstGeom prst="rect">
            <a:avLst/>
          </a:prstGeom>
        </p:spPr>
        <p:txBody>
          <a:bodyPr lIns="0" tIns="0" rIns="0" bIns="0" rtlCol="0" anchor="t">
            <a:spAutoFit/>
          </a:bodyPr>
          <a:lstStyle/>
          <a:p>
            <a:pPr algn="l">
              <a:lnSpc>
                <a:spcPts val="2101"/>
              </a:lnSpc>
            </a:pPr>
            <a:r>
              <a:rPr lang="en-US" sz="2443" b="1" spc="-122">
                <a:solidFill>
                  <a:srgbClr val="FFFFFF"/>
                </a:solidFill>
                <a:latin typeface="Aileron Bold"/>
                <a:ea typeface="Aileron Bold"/>
                <a:cs typeface="Aileron Bold"/>
                <a:sym typeface="Aileron Bold"/>
              </a:rPr>
              <a:t>Problem 2</a:t>
            </a:r>
          </a:p>
        </p:txBody>
      </p:sp>
      <p:grpSp>
        <p:nvGrpSpPr>
          <p:cNvPr id="46" name="Group 45">
            <a:extLst>
              <a:ext uri="{FF2B5EF4-FFF2-40B4-BE49-F238E27FC236}">
                <a16:creationId xmlns:a16="http://schemas.microsoft.com/office/drawing/2014/main" id="{EF8D6A8B-DB8F-75C5-B294-489B311F4E5A}"/>
              </a:ext>
            </a:extLst>
          </p:cNvPr>
          <p:cNvGrpSpPr/>
          <p:nvPr/>
        </p:nvGrpSpPr>
        <p:grpSpPr>
          <a:xfrm>
            <a:off x="9471487" y="3716388"/>
            <a:ext cx="6636781" cy="4371275"/>
            <a:chOff x="9478177" y="3613298"/>
            <a:chExt cx="6636781" cy="4371275"/>
          </a:xfrm>
        </p:grpSpPr>
        <p:grpSp>
          <p:nvGrpSpPr>
            <p:cNvPr id="5" name="Group 5"/>
            <p:cNvGrpSpPr/>
            <p:nvPr/>
          </p:nvGrpSpPr>
          <p:grpSpPr>
            <a:xfrm>
              <a:off x="9478177" y="3613298"/>
              <a:ext cx="6515108" cy="4371275"/>
              <a:chOff x="0" y="0"/>
              <a:chExt cx="1542175" cy="1034713"/>
            </a:xfrm>
          </p:grpSpPr>
          <p:sp>
            <p:nvSpPr>
              <p:cNvPr id="6" name="Freeform 6"/>
              <p:cNvSpPr/>
              <p:nvPr/>
            </p:nvSpPr>
            <p:spPr>
              <a:xfrm>
                <a:off x="0" y="0"/>
                <a:ext cx="1542175" cy="1034713"/>
              </a:xfrm>
              <a:custGeom>
                <a:avLst/>
                <a:gdLst/>
                <a:ahLst/>
                <a:cxnLst/>
                <a:rect l="l" t="t" r="r" b="b"/>
                <a:pathLst>
                  <a:path w="1542175" h="1034713">
                    <a:moveTo>
                      <a:pt x="33272" y="0"/>
                    </a:moveTo>
                    <a:lnTo>
                      <a:pt x="1508902" y="0"/>
                    </a:lnTo>
                    <a:cubicBezTo>
                      <a:pt x="1517727" y="0"/>
                      <a:pt x="1526190" y="3505"/>
                      <a:pt x="1532430" y="9745"/>
                    </a:cubicBezTo>
                    <a:cubicBezTo>
                      <a:pt x="1538669" y="15985"/>
                      <a:pt x="1542175" y="24448"/>
                      <a:pt x="1542175" y="33272"/>
                    </a:cubicBezTo>
                    <a:lnTo>
                      <a:pt x="1542175" y="1001441"/>
                    </a:lnTo>
                    <a:cubicBezTo>
                      <a:pt x="1542175" y="1019817"/>
                      <a:pt x="1527278" y="1034713"/>
                      <a:pt x="1508902" y="1034713"/>
                    </a:cubicBezTo>
                    <a:lnTo>
                      <a:pt x="33272" y="1034713"/>
                    </a:lnTo>
                    <a:cubicBezTo>
                      <a:pt x="24448" y="1034713"/>
                      <a:pt x="15985" y="1031208"/>
                      <a:pt x="9745" y="1024968"/>
                    </a:cubicBezTo>
                    <a:cubicBezTo>
                      <a:pt x="3505" y="1018728"/>
                      <a:pt x="0" y="1010265"/>
                      <a:pt x="0" y="1001441"/>
                    </a:cubicBezTo>
                    <a:lnTo>
                      <a:pt x="0" y="33272"/>
                    </a:lnTo>
                    <a:cubicBezTo>
                      <a:pt x="0" y="24448"/>
                      <a:pt x="3505" y="15985"/>
                      <a:pt x="9745" y="9745"/>
                    </a:cubicBezTo>
                    <a:cubicBezTo>
                      <a:pt x="15985" y="3505"/>
                      <a:pt x="24448" y="0"/>
                      <a:pt x="33272" y="0"/>
                    </a:cubicBezTo>
                    <a:close/>
                  </a:path>
                </a:pathLst>
              </a:custGeom>
              <a:solidFill>
                <a:srgbClr val="000000">
                  <a:alpha val="0"/>
                </a:srgbClr>
              </a:solidFill>
              <a:ln w="19050" cap="rnd">
                <a:solidFill>
                  <a:srgbClr val="000000"/>
                </a:solidFill>
                <a:prstDash val="solid"/>
                <a:round/>
              </a:ln>
            </p:spPr>
            <p:txBody>
              <a:bodyPr/>
              <a:lstStyle/>
              <a:p>
                <a:endParaRPr lang="en-US"/>
              </a:p>
            </p:txBody>
          </p:sp>
          <p:sp>
            <p:nvSpPr>
              <p:cNvPr id="7" name="TextBox 7"/>
              <p:cNvSpPr txBox="1"/>
              <p:nvPr/>
            </p:nvSpPr>
            <p:spPr>
              <a:xfrm>
                <a:off x="0" y="-38100"/>
                <a:ext cx="1542175" cy="1072813"/>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733189" y="4857380"/>
              <a:ext cx="6109300" cy="2372444"/>
            </a:xfrm>
            <a:prstGeom prst="rect">
              <a:avLst/>
            </a:prstGeom>
          </p:spPr>
          <p:txBody>
            <a:bodyPr lIns="0" tIns="0" rIns="0" bIns="0" rtlCol="0" anchor="t">
              <a:spAutoFit/>
            </a:bodyPr>
            <a:lstStyle/>
            <a:p>
              <a:pPr marL="457200" indent="-457200" algn="just">
                <a:lnSpc>
                  <a:spcPts val="3712"/>
                </a:lnSpc>
                <a:buFont typeface="Arial" panose="020B0604020202020204" pitchFamily="34" charset="0"/>
                <a:buChar char="•"/>
              </a:pPr>
              <a:r>
                <a:rPr lang="vi-VN" sz="3100" spc="-46" dirty="0">
                  <a:solidFill>
                    <a:srgbClr val="000000"/>
                  </a:solidFill>
                  <a:latin typeface="Times New Roman" panose="02020603050405020304" pitchFamily="18" charset="0"/>
                  <a:ea typeface="Aileron"/>
                  <a:cs typeface="Times New Roman" panose="02020603050405020304" pitchFamily="18" charset="0"/>
                  <a:sym typeface="Aileron"/>
                </a:rPr>
                <a:t>Có thể sàng lọc nhiều người cùng 1 lúc</a:t>
              </a:r>
            </a:p>
            <a:p>
              <a:pPr marL="457200" indent="-457200" algn="just">
                <a:lnSpc>
                  <a:spcPts val="3712"/>
                </a:lnSpc>
                <a:buFont typeface="Arial" panose="020B0604020202020204" pitchFamily="34" charset="0"/>
                <a:buChar char="•"/>
              </a:pPr>
              <a:r>
                <a:rPr lang="vi-VN" sz="3100" spc="-46" dirty="0">
                  <a:solidFill>
                    <a:srgbClr val="000000"/>
                  </a:solidFill>
                  <a:latin typeface="Times New Roman" panose="02020603050405020304" pitchFamily="18" charset="0"/>
                  <a:ea typeface="Aileron"/>
                  <a:cs typeface="Times New Roman" panose="02020603050405020304" pitchFamily="18" charset="0"/>
                  <a:sym typeface="Aileron"/>
                </a:rPr>
                <a:t>Tiện lợi mọi lúc mọi nơi có thể sử dụng</a:t>
              </a:r>
            </a:p>
            <a:p>
              <a:pPr marL="457200" indent="-457200" algn="just">
                <a:lnSpc>
                  <a:spcPts val="3712"/>
                </a:lnSpc>
                <a:buFont typeface="Arial" panose="020B0604020202020204" pitchFamily="34" charset="0"/>
                <a:buChar char="•"/>
              </a:pPr>
              <a:r>
                <a:rPr lang="vi-VN" sz="3100" spc="-46" dirty="0">
                  <a:solidFill>
                    <a:srgbClr val="000000"/>
                  </a:solidFill>
                  <a:latin typeface="Times New Roman" panose="02020603050405020304" pitchFamily="18" charset="0"/>
                  <a:ea typeface="Aileron"/>
                  <a:cs typeface="Times New Roman" panose="02020603050405020304" pitchFamily="18" charset="0"/>
                  <a:sym typeface="Aileron"/>
                </a:rPr>
                <a:t>Chi phí vận hành thấp</a:t>
              </a:r>
              <a:endParaRPr lang="en-US" sz="3100" spc="-46" dirty="0">
                <a:solidFill>
                  <a:srgbClr val="000000"/>
                </a:solidFill>
                <a:latin typeface="Times New Roman" panose="02020603050405020304" pitchFamily="18" charset="0"/>
                <a:ea typeface="Aileron"/>
                <a:cs typeface="Times New Roman" panose="02020603050405020304" pitchFamily="18" charset="0"/>
                <a:sym typeface="Aileron"/>
              </a:endParaRPr>
            </a:p>
          </p:txBody>
        </p:sp>
        <p:sp>
          <p:nvSpPr>
            <p:cNvPr id="15" name="TextBox 15"/>
            <p:cNvSpPr txBox="1"/>
            <p:nvPr/>
          </p:nvSpPr>
          <p:spPr>
            <a:xfrm>
              <a:off x="9480805" y="4149615"/>
              <a:ext cx="6634153" cy="381323"/>
            </a:xfrm>
            <a:prstGeom prst="rect">
              <a:avLst/>
            </a:prstGeom>
          </p:spPr>
          <p:txBody>
            <a:bodyPr lIns="0" tIns="0" rIns="0" bIns="0" rtlCol="0" anchor="t">
              <a:spAutoFit/>
            </a:bodyPr>
            <a:lstStyle/>
            <a:p>
              <a:pPr algn="ctr">
                <a:lnSpc>
                  <a:spcPts val="2931"/>
                </a:lnSpc>
              </a:pPr>
              <a:r>
                <a:rPr lang="en-US" sz="3408" b="1" spc="-170" dirty="0">
                  <a:solidFill>
                    <a:srgbClr val="000000"/>
                  </a:solidFill>
                  <a:latin typeface="Times New Roman" panose="02020603050405020304" pitchFamily="18" charset="0"/>
                  <a:ea typeface="Aileron Bold"/>
                  <a:cs typeface="Times New Roman" panose="02020603050405020304" pitchFamily="18" charset="0"/>
                  <a:sym typeface="Aileron Bold"/>
                </a:rPr>
                <a:t>EDUJOY</a:t>
              </a:r>
            </a:p>
          </p:txBody>
        </p:sp>
      </p:grpSp>
      <p:grpSp>
        <p:nvGrpSpPr>
          <p:cNvPr id="16" name="Group 16"/>
          <p:cNvGrpSpPr/>
          <p:nvPr/>
        </p:nvGrpSpPr>
        <p:grpSpPr>
          <a:xfrm>
            <a:off x="17284277" y="242140"/>
            <a:ext cx="1710485" cy="1165496"/>
            <a:chOff x="0" y="0"/>
            <a:chExt cx="734123" cy="500219"/>
          </a:xfrm>
        </p:grpSpPr>
        <p:sp>
          <p:nvSpPr>
            <p:cNvPr id="17" name="Freeform 17"/>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8" name="TextBox 18"/>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5085881" y="242140"/>
            <a:ext cx="1710485" cy="1165496"/>
            <a:chOff x="0" y="0"/>
            <a:chExt cx="734123" cy="500219"/>
          </a:xfrm>
        </p:grpSpPr>
        <p:sp>
          <p:nvSpPr>
            <p:cNvPr id="20" name="Freeform 20"/>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1" name="TextBox 21"/>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16566871" y="242140"/>
            <a:ext cx="946900" cy="1165496"/>
            <a:chOff x="0" y="0"/>
            <a:chExt cx="406400" cy="500219"/>
          </a:xfrm>
        </p:grpSpPr>
        <p:sp>
          <p:nvSpPr>
            <p:cNvPr id="23" name="Freeform 23"/>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24" name="TextBox 24"/>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rot="-10800000">
            <a:off x="-401962" y="242140"/>
            <a:ext cx="1710485" cy="1165496"/>
            <a:chOff x="0" y="0"/>
            <a:chExt cx="734123" cy="500219"/>
          </a:xfrm>
        </p:grpSpPr>
        <p:sp>
          <p:nvSpPr>
            <p:cNvPr id="26" name="Freeform 26"/>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7" name="TextBox 27"/>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10800000">
            <a:off x="1796434" y="242140"/>
            <a:ext cx="1710485" cy="1165496"/>
            <a:chOff x="0" y="0"/>
            <a:chExt cx="734123" cy="500219"/>
          </a:xfrm>
        </p:grpSpPr>
        <p:sp>
          <p:nvSpPr>
            <p:cNvPr id="29" name="Freeform 29"/>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30" name="TextBox 30"/>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rot="-10800000">
            <a:off x="1079029" y="242140"/>
            <a:ext cx="946900" cy="1165496"/>
            <a:chOff x="0" y="0"/>
            <a:chExt cx="406400" cy="500219"/>
          </a:xfrm>
        </p:grpSpPr>
        <p:sp>
          <p:nvSpPr>
            <p:cNvPr id="32" name="Freeform 32"/>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33" name="TextBox 33"/>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152400" y="10038613"/>
            <a:ext cx="18288000" cy="569326"/>
            <a:chOff x="0" y="0"/>
            <a:chExt cx="16068130" cy="500219"/>
          </a:xfrm>
        </p:grpSpPr>
        <p:sp>
          <p:nvSpPr>
            <p:cNvPr id="35" name="Freeform 35"/>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36" name="TextBox 36"/>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rot="-10800000">
            <a:off x="6528485" y="9890760"/>
            <a:ext cx="5535830" cy="643890"/>
            <a:chOff x="0" y="0"/>
            <a:chExt cx="4300624" cy="500219"/>
          </a:xfrm>
        </p:grpSpPr>
        <p:sp>
          <p:nvSpPr>
            <p:cNvPr id="38" name="Freeform 38"/>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39" name="TextBox 39"/>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40"/>
          <p:cNvGrpSpPr/>
          <p:nvPr/>
        </p:nvGrpSpPr>
        <p:grpSpPr>
          <a:xfrm>
            <a:off x="7018803" y="9871710"/>
            <a:ext cx="4555195" cy="788139"/>
            <a:chOff x="0" y="0"/>
            <a:chExt cx="2891109" cy="500219"/>
          </a:xfrm>
        </p:grpSpPr>
        <p:sp>
          <p:nvSpPr>
            <p:cNvPr id="41" name="Freeform 41"/>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42" name="TextBox 42"/>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43" name="TextBox 43"/>
          <p:cNvSpPr txBox="1"/>
          <p:nvPr/>
        </p:nvSpPr>
        <p:spPr>
          <a:xfrm>
            <a:off x="-1641099" y="2073813"/>
            <a:ext cx="16339166" cy="782265"/>
          </a:xfrm>
          <a:prstGeom prst="rect">
            <a:avLst/>
          </a:prstGeom>
        </p:spPr>
        <p:txBody>
          <a:bodyPr wrap="square" lIns="0" tIns="0" rIns="0" bIns="0" rtlCol="0" anchor="t">
            <a:spAutoFit/>
          </a:bodyPr>
          <a:lstStyle/>
          <a:p>
            <a:pPr algn="r">
              <a:lnSpc>
                <a:spcPts val="6140"/>
              </a:lnSpc>
            </a:pPr>
            <a:r>
              <a:rPr lang="vi-VN" sz="5581" b="1" dirty="0">
                <a:solidFill>
                  <a:srgbClr val="0A6847"/>
                </a:solidFill>
                <a:latin typeface="Times New Roman" panose="02020603050405020304" pitchFamily="18" charset="0"/>
                <a:ea typeface="Paytone One"/>
                <a:cs typeface="Times New Roman" panose="02020603050405020304" pitchFamily="18" charset="0"/>
                <a:sym typeface="Paytone One"/>
              </a:rPr>
              <a:t>DỰA TRÊN TÌNH HÌNH THỰC TẾ</a:t>
            </a:r>
            <a:endParaRPr lang="en-US" sz="5581"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2B00-87A9-C9EA-812C-6027FE2134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AAB946-DAAE-8E90-FE36-3C4DAA504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0"/>
            <a:ext cx="18288000" cy="10287000"/>
          </a:xfrm>
          <a:prstGeom prst="rect">
            <a:avLst/>
          </a:prstGeom>
        </p:spPr>
      </p:pic>
      <p:sp>
        <p:nvSpPr>
          <p:cNvPr id="6" name="Rectangle 1">
            <a:extLst>
              <a:ext uri="{FF2B5EF4-FFF2-40B4-BE49-F238E27FC236}">
                <a16:creationId xmlns:a16="http://schemas.microsoft.com/office/drawing/2014/main" id="{985EEE23-FDE4-847C-CA9B-19EBAE773495}"/>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Tree>
    <p:extLst>
      <p:ext uri="{BB962C8B-B14F-4D97-AF65-F5344CB8AC3E}">
        <p14:creationId xmlns:p14="http://schemas.microsoft.com/office/powerpoint/2010/main" val="278659274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FF8"/>
        </a:solidFill>
        <a:effectLst/>
      </p:bgPr>
    </p:bg>
    <p:spTree>
      <p:nvGrpSpPr>
        <p:cNvPr id="1" name="">
          <a:extLst>
            <a:ext uri="{FF2B5EF4-FFF2-40B4-BE49-F238E27FC236}">
              <a16:creationId xmlns:a16="http://schemas.microsoft.com/office/drawing/2014/main" id="{C0D22B54-D4A1-B97C-C256-BDD0F9D02DA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74AF1D85-7A10-5A15-73B9-D1CC587E5711}"/>
              </a:ext>
            </a:extLst>
          </p:cNvPr>
          <p:cNvSpPr/>
          <p:nvPr/>
        </p:nvSpPr>
        <p:spPr>
          <a:xfrm flipH="1">
            <a:off x="-212988" y="9475652"/>
            <a:ext cx="16300109"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3" name="Group 3">
            <a:extLst>
              <a:ext uri="{FF2B5EF4-FFF2-40B4-BE49-F238E27FC236}">
                <a16:creationId xmlns:a16="http://schemas.microsoft.com/office/drawing/2014/main" id="{68E45C00-E896-FB6C-9738-42B8107033F0}"/>
              </a:ext>
            </a:extLst>
          </p:cNvPr>
          <p:cNvGrpSpPr/>
          <p:nvPr/>
        </p:nvGrpSpPr>
        <p:grpSpPr>
          <a:xfrm>
            <a:off x="17094784" y="9428027"/>
            <a:ext cx="1710485" cy="1165496"/>
            <a:chOff x="0" y="0"/>
            <a:chExt cx="734123" cy="500219"/>
          </a:xfrm>
        </p:grpSpPr>
        <p:sp>
          <p:nvSpPr>
            <p:cNvPr id="4" name="Freeform 4">
              <a:extLst>
                <a:ext uri="{FF2B5EF4-FFF2-40B4-BE49-F238E27FC236}">
                  <a16:creationId xmlns:a16="http://schemas.microsoft.com/office/drawing/2014/main" id="{A901EABE-5ABD-EE55-6B33-F351F5EDC43A}"/>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5" name="TextBox 5">
              <a:extLst>
                <a:ext uri="{FF2B5EF4-FFF2-40B4-BE49-F238E27FC236}">
                  <a16:creationId xmlns:a16="http://schemas.microsoft.com/office/drawing/2014/main" id="{40055D1E-D346-1201-513E-CF601E2B7222}"/>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A24C6EF1-27EC-415C-69C5-CA71D44E9AEB}"/>
              </a:ext>
            </a:extLst>
          </p:cNvPr>
          <p:cNvGrpSpPr/>
          <p:nvPr/>
        </p:nvGrpSpPr>
        <p:grpSpPr>
          <a:xfrm>
            <a:off x="-529385" y="9748228"/>
            <a:ext cx="1710485" cy="1165496"/>
            <a:chOff x="0" y="0"/>
            <a:chExt cx="734123" cy="500219"/>
          </a:xfrm>
        </p:grpSpPr>
        <p:sp>
          <p:nvSpPr>
            <p:cNvPr id="7" name="Freeform 7">
              <a:extLst>
                <a:ext uri="{FF2B5EF4-FFF2-40B4-BE49-F238E27FC236}">
                  <a16:creationId xmlns:a16="http://schemas.microsoft.com/office/drawing/2014/main" id="{8F4CE38A-5613-75EA-6F8C-A0702DBF02FC}"/>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8" name="TextBox 8">
              <a:extLst>
                <a:ext uri="{FF2B5EF4-FFF2-40B4-BE49-F238E27FC236}">
                  <a16:creationId xmlns:a16="http://schemas.microsoft.com/office/drawing/2014/main" id="{8C12782A-BDD1-9A21-3242-8DCDBA4253AB}"/>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a:extLst>
              <a:ext uri="{FF2B5EF4-FFF2-40B4-BE49-F238E27FC236}">
                <a16:creationId xmlns:a16="http://schemas.microsoft.com/office/drawing/2014/main" id="{36E3FD03-B2D9-B2E1-B9A7-6D88836A8872}"/>
              </a:ext>
            </a:extLst>
          </p:cNvPr>
          <p:cNvGrpSpPr/>
          <p:nvPr/>
        </p:nvGrpSpPr>
        <p:grpSpPr>
          <a:xfrm>
            <a:off x="1028700" y="9748228"/>
            <a:ext cx="14023380" cy="845295"/>
            <a:chOff x="0" y="0"/>
            <a:chExt cx="8298603" cy="500219"/>
          </a:xfrm>
        </p:grpSpPr>
        <p:sp>
          <p:nvSpPr>
            <p:cNvPr id="10" name="Freeform 10">
              <a:extLst>
                <a:ext uri="{FF2B5EF4-FFF2-40B4-BE49-F238E27FC236}">
                  <a16:creationId xmlns:a16="http://schemas.microsoft.com/office/drawing/2014/main" id="{44508869-C46B-81C1-C470-DC8FE4A4E487}"/>
                </a:ext>
              </a:extLst>
            </p:cNvPr>
            <p:cNvSpPr/>
            <p:nvPr/>
          </p:nvSpPr>
          <p:spPr>
            <a:xfrm>
              <a:off x="0" y="0"/>
              <a:ext cx="8298603" cy="500219"/>
            </a:xfrm>
            <a:custGeom>
              <a:avLst/>
              <a:gdLst/>
              <a:ahLst/>
              <a:cxnLst/>
              <a:rect l="l" t="t" r="r" b="b"/>
              <a:pathLst>
                <a:path w="8298603" h="500219">
                  <a:moveTo>
                    <a:pt x="8095403" y="0"/>
                  </a:moveTo>
                  <a:lnTo>
                    <a:pt x="0" y="0"/>
                  </a:lnTo>
                  <a:lnTo>
                    <a:pt x="203200" y="500219"/>
                  </a:lnTo>
                  <a:lnTo>
                    <a:pt x="8298603" y="500219"/>
                  </a:lnTo>
                  <a:lnTo>
                    <a:pt x="809540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1" name="TextBox 11">
              <a:extLst>
                <a:ext uri="{FF2B5EF4-FFF2-40B4-BE49-F238E27FC236}">
                  <a16:creationId xmlns:a16="http://schemas.microsoft.com/office/drawing/2014/main" id="{F6AA7489-4C63-625D-E57C-44FC039B3D87}"/>
                </a:ext>
              </a:extLst>
            </p:cNvPr>
            <p:cNvSpPr txBox="1"/>
            <p:nvPr/>
          </p:nvSpPr>
          <p:spPr>
            <a:xfrm>
              <a:off x="101600" y="-38100"/>
              <a:ext cx="809540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a:extLst>
              <a:ext uri="{FF2B5EF4-FFF2-40B4-BE49-F238E27FC236}">
                <a16:creationId xmlns:a16="http://schemas.microsoft.com/office/drawing/2014/main" id="{6CBE9CBB-C6DF-8694-C0E8-9EE5E0EF0417}"/>
              </a:ext>
            </a:extLst>
          </p:cNvPr>
          <p:cNvGrpSpPr/>
          <p:nvPr/>
        </p:nvGrpSpPr>
        <p:grpSpPr>
          <a:xfrm>
            <a:off x="14896388" y="9428027"/>
            <a:ext cx="1710485" cy="1165496"/>
            <a:chOff x="0" y="0"/>
            <a:chExt cx="734123" cy="500219"/>
          </a:xfrm>
        </p:grpSpPr>
        <p:sp>
          <p:nvSpPr>
            <p:cNvPr id="13" name="Freeform 13">
              <a:extLst>
                <a:ext uri="{FF2B5EF4-FFF2-40B4-BE49-F238E27FC236}">
                  <a16:creationId xmlns:a16="http://schemas.microsoft.com/office/drawing/2014/main" id="{AED5D635-557C-65DC-08B2-135869091D16}"/>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4" name="TextBox 14">
              <a:extLst>
                <a:ext uri="{FF2B5EF4-FFF2-40B4-BE49-F238E27FC236}">
                  <a16:creationId xmlns:a16="http://schemas.microsoft.com/office/drawing/2014/main" id="{E4892E8A-CCED-4A31-5A0E-52B20E521B34}"/>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CC34D931-8632-BC30-7947-378D629DB4A9}"/>
              </a:ext>
            </a:extLst>
          </p:cNvPr>
          <p:cNvGrpSpPr/>
          <p:nvPr/>
        </p:nvGrpSpPr>
        <p:grpSpPr>
          <a:xfrm>
            <a:off x="16377379" y="9428027"/>
            <a:ext cx="946900" cy="1165496"/>
            <a:chOff x="0" y="0"/>
            <a:chExt cx="406400" cy="500219"/>
          </a:xfrm>
        </p:grpSpPr>
        <p:sp>
          <p:nvSpPr>
            <p:cNvPr id="16" name="Freeform 16">
              <a:extLst>
                <a:ext uri="{FF2B5EF4-FFF2-40B4-BE49-F238E27FC236}">
                  <a16:creationId xmlns:a16="http://schemas.microsoft.com/office/drawing/2014/main" id="{934121D5-548D-C458-F0A5-9A3884FDBDB2}"/>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17" name="TextBox 17">
              <a:extLst>
                <a:ext uri="{FF2B5EF4-FFF2-40B4-BE49-F238E27FC236}">
                  <a16:creationId xmlns:a16="http://schemas.microsoft.com/office/drawing/2014/main" id="{520E8C57-B28A-B04A-8B05-E92C319F6FAC}"/>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a:extLst>
              <a:ext uri="{FF2B5EF4-FFF2-40B4-BE49-F238E27FC236}">
                <a16:creationId xmlns:a16="http://schemas.microsoft.com/office/drawing/2014/main" id="{D2B5683C-E782-42CA-3AE5-4E51F29C05B5}"/>
              </a:ext>
            </a:extLst>
          </p:cNvPr>
          <p:cNvGrpSpPr/>
          <p:nvPr/>
        </p:nvGrpSpPr>
        <p:grpSpPr>
          <a:xfrm>
            <a:off x="-5578920" y="-125293"/>
            <a:ext cx="12306094" cy="9324720"/>
            <a:chOff x="0" y="0"/>
            <a:chExt cx="804506" cy="609600"/>
          </a:xfrm>
        </p:grpSpPr>
        <p:sp>
          <p:nvSpPr>
            <p:cNvPr id="19" name="Freeform 19">
              <a:extLst>
                <a:ext uri="{FF2B5EF4-FFF2-40B4-BE49-F238E27FC236}">
                  <a16:creationId xmlns:a16="http://schemas.microsoft.com/office/drawing/2014/main" id="{BD85A0A0-55D7-F830-25C1-1169C920EF5C}"/>
                </a:ext>
              </a:extLst>
            </p:cNvPr>
            <p:cNvSpPr/>
            <p:nvPr/>
          </p:nvSpPr>
          <p:spPr>
            <a:xfrm>
              <a:off x="0" y="0"/>
              <a:ext cx="804506" cy="609600"/>
            </a:xfrm>
            <a:custGeom>
              <a:avLst/>
              <a:gdLst/>
              <a:ahLst/>
              <a:cxnLst/>
              <a:rect l="l" t="t" r="r" b="b"/>
              <a:pathLst>
                <a:path w="804506" h="609600">
                  <a:moveTo>
                    <a:pt x="203200" y="0"/>
                  </a:moveTo>
                  <a:lnTo>
                    <a:pt x="804506" y="0"/>
                  </a:lnTo>
                  <a:lnTo>
                    <a:pt x="601306" y="609600"/>
                  </a:lnTo>
                  <a:lnTo>
                    <a:pt x="0" y="609600"/>
                  </a:lnTo>
                  <a:lnTo>
                    <a:pt x="203200" y="0"/>
                  </a:lnTo>
                  <a:close/>
                </a:path>
              </a:pathLst>
            </a:custGeom>
            <a:blipFill>
              <a:blip r:embed="rId2"/>
              <a:stretch>
                <a:fillRect l="-13023" r="-707"/>
              </a:stretch>
            </a:blipFill>
          </p:spPr>
          <p:txBody>
            <a:bodyPr/>
            <a:lstStyle/>
            <a:p>
              <a:endParaRPr lang="en-US"/>
            </a:p>
          </p:txBody>
        </p:sp>
      </p:grpSp>
      <p:grpSp>
        <p:nvGrpSpPr>
          <p:cNvPr id="20" name="Group 20">
            <a:extLst>
              <a:ext uri="{FF2B5EF4-FFF2-40B4-BE49-F238E27FC236}">
                <a16:creationId xmlns:a16="http://schemas.microsoft.com/office/drawing/2014/main" id="{4BC83C73-EDCA-524C-4801-E595C9975F33}"/>
              </a:ext>
            </a:extLst>
          </p:cNvPr>
          <p:cNvGrpSpPr/>
          <p:nvPr/>
        </p:nvGrpSpPr>
        <p:grpSpPr>
          <a:xfrm>
            <a:off x="4116319" y="2403324"/>
            <a:ext cx="2052520" cy="3069355"/>
            <a:chOff x="0" y="0"/>
            <a:chExt cx="406400" cy="607734"/>
          </a:xfrm>
        </p:grpSpPr>
        <p:sp>
          <p:nvSpPr>
            <p:cNvPr id="21" name="Freeform 21">
              <a:extLst>
                <a:ext uri="{FF2B5EF4-FFF2-40B4-BE49-F238E27FC236}">
                  <a16:creationId xmlns:a16="http://schemas.microsoft.com/office/drawing/2014/main" id="{E871E639-410B-01E9-2556-D48030DA8784}"/>
                </a:ext>
              </a:extLst>
            </p:cNvPr>
            <p:cNvSpPr/>
            <p:nvPr/>
          </p:nvSpPr>
          <p:spPr>
            <a:xfrm>
              <a:off x="0" y="0"/>
              <a:ext cx="406400" cy="607734"/>
            </a:xfrm>
            <a:custGeom>
              <a:avLst/>
              <a:gdLst/>
              <a:ahLst/>
              <a:cxnLst/>
              <a:rect l="l" t="t" r="r" b="b"/>
              <a:pathLst>
                <a:path w="406400" h="607734">
                  <a:moveTo>
                    <a:pt x="203200" y="0"/>
                  </a:moveTo>
                  <a:lnTo>
                    <a:pt x="406400" y="0"/>
                  </a:lnTo>
                  <a:lnTo>
                    <a:pt x="203200" y="607734"/>
                  </a:lnTo>
                  <a:lnTo>
                    <a:pt x="0" y="607734"/>
                  </a:lnTo>
                  <a:lnTo>
                    <a:pt x="203200" y="0"/>
                  </a:lnTo>
                  <a:close/>
                </a:path>
              </a:pathLst>
            </a:custGeom>
            <a:solidFill>
              <a:srgbClr val="80A321"/>
            </a:solidFill>
          </p:spPr>
          <p:txBody>
            <a:bodyPr/>
            <a:lstStyle/>
            <a:p>
              <a:endParaRPr lang="en-US"/>
            </a:p>
          </p:txBody>
        </p:sp>
        <p:sp>
          <p:nvSpPr>
            <p:cNvPr id="22" name="TextBox 22">
              <a:extLst>
                <a:ext uri="{FF2B5EF4-FFF2-40B4-BE49-F238E27FC236}">
                  <a16:creationId xmlns:a16="http://schemas.microsoft.com/office/drawing/2014/main" id="{9B9A9218-47C6-8C6F-3BD9-6F9CB6CDBA0A}"/>
                </a:ext>
              </a:extLst>
            </p:cNvPr>
            <p:cNvSpPr txBox="1"/>
            <p:nvPr/>
          </p:nvSpPr>
          <p:spPr>
            <a:xfrm>
              <a:off x="101600" y="-38100"/>
              <a:ext cx="203200" cy="645834"/>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CAA6AE24-B745-F7D0-89EB-55ABF035DF64}"/>
              </a:ext>
            </a:extLst>
          </p:cNvPr>
          <p:cNvGrpSpPr/>
          <p:nvPr/>
        </p:nvGrpSpPr>
        <p:grpSpPr>
          <a:xfrm>
            <a:off x="5002927" y="-231558"/>
            <a:ext cx="2052520" cy="3069355"/>
            <a:chOff x="0" y="0"/>
            <a:chExt cx="406400" cy="607734"/>
          </a:xfrm>
        </p:grpSpPr>
        <p:sp>
          <p:nvSpPr>
            <p:cNvPr id="24" name="Freeform 24">
              <a:extLst>
                <a:ext uri="{FF2B5EF4-FFF2-40B4-BE49-F238E27FC236}">
                  <a16:creationId xmlns:a16="http://schemas.microsoft.com/office/drawing/2014/main" id="{F1C15834-53E6-A897-BDFD-FB7BEE92692E}"/>
                </a:ext>
              </a:extLst>
            </p:cNvPr>
            <p:cNvSpPr/>
            <p:nvPr/>
          </p:nvSpPr>
          <p:spPr>
            <a:xfrm>
              <a:off x="0" y="0"/>
              <a:ext cx="406400" cy="607734"/>
            </a:xfrm>
            <a:custGeom>
              <a:avLst/>
              <a:gdLst/>
              <a:ahLst/>
              <a:cxnLst/>
              <a:rect l="l" t="t" r="r" b="b"/>
              <a:pathLst>
                <a:path w="406400" h="607734">
                  <a:moveTo>
                    <a:pt x="203200" y="0"/>
                  </a:moveTo>
                  <a:lnTo>
                    <a:pt x="406400" y="0"/>
                  </a:lnTo>
                  <a:lnTo>
                    <a:pt x="203200" y="607734"/>
                  </a:lnTo>
                  <a:lnTo>
                    <a:pt x="0" y="607734"/>
                  </a:lnTo>
                  <a:lnTo>
                    <a:pt x="203200" y="0"/>
                  </a:lnTo>
                  <a:close/>
                </a:path>
              </a:pathLst>
            </a:custGeom>
            <a:solidFill>
              <a:srgbClr val="80A321"/>
            </a:solidFill>
          </p:spPr>
          <p:txBody>
            <a:bodyPr/>
            <a:lstStyle/>
            <a:p>
              <a:endParaRPr lang="en-US"/>
            </a:p>
          </p:txBody>
        </p:sp>
        <p:sp>
          <p:nvSpPr>
            <p:cNvPr id="25" name="TextBox 25">
              <a:extLst>
                <a:ext uri="{FF2B5EF4-FFF2-40B4-BE49-F238E27FC236}">
                  <a16:creationId xmlns:a16="http://schemas.microsoft.com/office/drawing/2014/main" id="{36565E95-95C4-FFC1-92F2-15DC17BA04CB}"/>
                </a:ext>
              </a:extLst>
            </p:cNvPr>
            <p:cNvSpPr txBox="1"/>
            <p:nvPr/>
          </p:nvSpPr>
          <p:spPr>
            <a:xfrm>
              <a:off x="101600" y="-38100"/>
              <a:ext cx="203200" cy="645834"/>
            </a:xfrm>
            <a:prstGeom prst="rect">
              <a:avLst/>
            </a:prstGeom>
          </p:spPr>
          <p:txBody>
            <a:bodyPr lIns="50800" tIns="50800" rIns="50800" bIns="50800" rtlCol="0" anchor="ctr"/>
            <a:lstStyle/>
            <a:p>
              <a:pPr algn="ctr">
                <a:lnSpc>
                  <a:spcPts val="2659"/>
                </a:lnSpc>
                <a:spcBef>
                  <a:spcPct val="0"/>
                </a:spcBef>
              </a:pPr>
              <a:endParaRPr/>
            </a:p>
          </p:txBody>
        </p:sp>
      </p:grpSp>
      <p:sp>
        <p:nvSpPr>
          <p:cNvPr id="31" name="TextBox 30">
            <a:extLst>
              <a:ext uri="{FF2B5EF4-FFF2-40B4-BE49-F238E27FC236}">
                <a16:creationId xmlns:a16="http://schemas.microsoft.com/office/drawing/2014/main" id="{C8DE40CA-90E4-50B6-5967-7AA5957E88A0}"/>
              </a:ext>
            </a:extLst>
          </p:cNvPr>
          <p:cNvSpPr txBox="1"/>
          <p:nvPr/>
        </p:nvSpPr>
        <p:spPr>
          <a:xfrm>
            <a:off x="4116320" y="4211810"/>
            <a:ext cx="12497784" cy="1034899"/>
          </a:xfrm>
          <a:prstGeom prst="rect">
            <a:avLst/>
          </a:prstGeom>
          <a:noFill/>
        </p:spPr>
        <p:txBody>
          <a:bodyPr wrap="square">
            <a:spAutoFit/>
          </a:bodyPr>
          <a:lstStyle/>
          <a:p>
            <a:pPr algn="r">
              <a:lnSpc>
                <a:spcPts val="7260"/>
              </a:lnSpc>
            </a:pPr>
            <a:r>
              <a:rPr lang="vi-VN" sz="8000" b="1">
                <a:solidFill>
                  <a:srgbClr val="0A6847"/>
                </a:solidFill>
                <a:latin typeface="Times New Roman" panose="02020603050405020304" pitchFamily="18" charset="0"/>
                <a:cs typeface="Times New Roman" panose="02020603050405020304" pitchFamily="18" charset="0"/>
                <a:sym typeface="Paytone One"/>
              </a:rPr>
              <a:t>CẤU TRÚC CHI PHÍ</a:t>
            </a:r>
            <a:endParaRPr lang="vi-VN" sz="8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38572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7C675ABD-CE73-575F-1848-E8E6E6696AB6}"/>
              </a:ext>
            </a:extLst>
          </p:cNvPr>
          <p:cNvSpPr/>
          <p:nvPr/>
        </p:nvSpPr>
        <p:spPr>
          <a:xfrm>
            <a:off x="15757213" y="-2089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3">
            <a:extLst>
              <a:ext uri="{FF2B5EF4-FFF2-40B4-BE49-F238E27FC236}">
                <a16:creationId xmlns:a16="http://schemas.microsoft.com/office/drawing/2014/main" id="{0F787E95-50C4-C9F1-2347-3F66FD07079F}"/>
              </a:ext>
            </a:extLst>
          </p:cNvPr>
          <p:cNvSpPr/>
          <p:nvPr/>
        </p:nvSpPr>
        <p:spPr>
          <a:xfrm rot="772079" flipH="1" flipV="1">
            <a:off x="-2105234" y="7592387"/>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E68CD949-E6D9-4E02-F3CE-B2C896B33204}"/>
              </a:ext>
            </a:extLst>
          </p:cNvPr>
          <p:cNvSpPr/>
          <p:nvPr/>
        </p:nvSpPr>
        <p:spPr>
          <a:xfrm>
            <a:off x="16174813" y="8440388"/>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alphaModFix amt="3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3" name="Freeform 5">
            <a:extLst>
              <a:ext uri="{FF2B5EF4-FFF2-40B4-BE49-F238E27FC236}">
                <a16:creationId xmlns:a16="http://schemas.microsoft.com/office/drawing/2014/main" id="{8E3DEE9C-E1AA-81B3-0EB2-B4CB330ACC2A}"/>
              </a:ext>
            </a:extLst>
          </p:cNvPr>
          <p:cNvSpPr/>
          <p:nvPr/>
        </p:nvSpPr>
        <p:spPr>
          <a:xfrm rot="-2297566">
            <a:off x="-1546827" y="-57"/>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14" name="Group 52">
            <a:extLst>
              <a:ext uri="{FF2B5EF4-FFF2-40B4-BE49-F238E27FC236}">
                <a16:creationId xmlns:a16="http://schemas.microsoft.com/office/drawing/2014/main" id="{CF5AE85E-C12E-77AF-0C14-F3E7600589F2}"/>
              </a:ext>
            </a:extLst>
          </p:cNvPr>
          <p:cNvGrpSpPr/>
          <p:nvPr/>
        </p:nvGrpSpPr>
        <p:grpSpPr>
          <a:xfrm>
            <a:off x="152400" y="10081124"/>
            <a:ext cx="18288000" cy="569326"/>
            <a:chOff x="0" y="0"/>
            <a:chExt cx="16068130" cy="500219"/>
          </a:xfrm>
        </p:grpSpPr>
        <p:sp>
          <p:nvSpPr>
            <p:cNvPr id="15" name="Freeform 53">
              <a:extLst>
                <a:ext uri="{FF2B5EF4-FFF2-40B4-BE49-F238E27FC236}">
                  <a16:creationId xmlns:a16="http://schemas.microsoft.com/office/drawing/2014/main" id="{BC397E1A-44B7-7873-2EAA-34C653081F18}"/>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6" name="TextBox 54">
              <a:extLst>
                <a:ext uri="{FF2B5EF4-FFF2-40B4-BE49-F238E27FC236}">
                  <a16:creationId xmlns:a16="http://schemas.microsoft.com/office/drawing/2014/main" id="{6855F9C4-505F-37CC-776E-6B2A593F44B3}"/>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55">
            <a:extLst>
              <a:ext uri="{FF2B5EF4-FFF2-40B4-BE49-F238E27FC236}">
                <a16:creationId xmlns:a16="http://schemas.microsoft.com/office/drawing/2014/main" id="{228D9EF7-B057-3006-F55B-9F2B0630516C}"/>
              </a:ext>
            </a:extLst>
          </p:cNvPr>
          <p:cNvGrpSpPr/>
          <p:nvPr/>
        </p:nvGrpSpPr>
        <p:grpSpPr>
          <a:xfrm rot="-10800000">
            <a:off x="6528485" y="9933272"/>
            <a:ext cx="5535830" cy="643890"/>
            <a:chOff x="0" y="0"/>
            <a:chExt cx="4300624" cy="500219"/>
          </a:xfrm>
        </p:grpSpPr>
        <p:sp>
          <p:nvSpPr>
            <p:cNvPr id="18" name="Freeform 56">
              <a:extLst>
                <a:ext uri="{FF2B5EF4-FFF2-40B4-BE49-F238E27FC236}">
                  <a16:creationId xmlns:a16="http://schemas.microsoft.com/office/drawing/2014/main" id="{BB234CFF-1E88-806B-FA6F-116FB45D94D1}"/>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19" name="TextBox 57">
              <a:extLst>
                <a:ext uri="{FF2B5EF4-FFF2-40B4-BE49-F238E27FC236}">
                  <a16:creationId xmlns:a16="http://schemas.microsoft.com/office/drawing/2014/main" id="{BFC80184-777E-CB41-7E9B-3763D643644A}"/>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58">
            <a:extLst>
              <a:ext uri="{FF2B5EF4-FFF2-40B4-BE49-F238E27FC236}">
                <a16:creationId xmlns:a16="http://schemas.microsoft.com/office/drawing/2014/main" id="{5ED1E005-6467-7FF1-FC0F-D861BB2497D0}"/>
              </a:ext>
            </a:extLst>
          </p:cNvPr>
          <p:cNvGrpSpPr/>
          <p:nvPr/>
        </p:nvGrpSpPr>
        <p:grpSpPr>
          <a:xfrm>
            <a:off x="7018803" y="9914222"/>
            <a:ext cx="4555195" cy="788139"/>
            <a:chOff x="0" y="0"/>
            <a:chExt cx="2891109" cy="500219"/>
          </a:xfrm>
        </p:grpSpPr>
        <p:sp>
          <p:nvSpPr>
            <p:cNvPr id="21" name="Freeform 59">
              <a:extLst>
                <a:ext uri="{FF2B5EF4-FFF2-40B4-BE49-F238E27FC236}">
                  <a16:creationId xmlns:a16="http://schemas.microsoft.com/office/drawing/2014/main" id="{2B1A2420-7C06-28E2-8A6E-2A9EDF0A377A}"/>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2" name="TextBox 60">
              <a:extLst>
                <a:ext uri="{FF2B5EF4-FFF2-40B4-BE49-F238E27FC236}">
                  <a16:creationId xmlns:a16="http://schemas.microsoft.com/office/drawing/2014/main" id="{47ED39A3-6979-2138-2739-4CD77F91E1CC}"/>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 name="Group 1">
            <a:extLst>
              <a:ext uri="{FF2B5EF4-FFF2-40B4-BE49-F238E27FC236}">
                <a16:creationId xmlns:a16="http://schemas.microsoft.com/office/drawing/2014/main" id="{7902D06F-1A3C-9776-D721-C957C7A08875}"/>
              </a:ext>
            </a:extLst>
          </p:cNvPr>
          <p:cNvGrpSpPr/>
          <p:nvPr/>
        </p:nvGrpSpPr>
        <p:grpSpPr>
          <a:xfrm rot="2678413">
            <a:off x="-3739908" y="1817684"/>
            <a:ext cx="6231860" cy="6011321"/>
            <a:chOff x="4791892" y="-143409"/>
            <a:chExt cx="9597678" cy="9614481"/>
          </a:xfrm>
        </p:grpSpPr>
        <p:sp>
          <p:nvSpPr>
            <p:cNvPr id="3" name="Circle: Hollow 2">
              <a:extLst>
                <a:ext uri="{FF2B5EF4-FFF2-40B4-BE49-F238E27FC236}">
                  <a16:creationId xmlns:a16="http://schemas.microsoft.com/office/drawing/2014/main" id="{CEE69134-4265-013E-0A27-FA859401A012}"/>
                </a:ext>
              </a:extLst>
            </p:cNvPr>
            <p:cNvSpPr/>
            <p:nvPr/>
          </p:nvSpPr>
          <p:spPr>
            <a:xfrm rot="404322">
              <a:off x="5166253" y="-917"/>
              <a:ext cx="9223317" cy="9471989"/>
            </a:xfrm>
            <a:prstGeom prst="donu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4" name="Block Arc 3">
              <a:extLst>
                <a:ext uri="{FF2B5EF4-FFF2-40B4-BE49-F238E27FC236}">
                  <a16:creationId xmlns:a16="http://schemas.microsoft.com/office/drawing/2014/main" id="{FF6AA30E-1C8E-9C8E-6569-97B0039A1EA8}"/>
                </a:ext>
              </a:extLst>
            </p:cNvPr>
            <p:cNvSpPr/>
            <p:nvPr/>
          </p:nvSpPr>
          <p:spPr>
            <a:xfrm>
              <a:off x="4791892" y="-143409"/>
              <a:ext cx="8839200" cy="9182100"/>
            </a:xfrm>
            <a:prstGeom prst="blockArc">
              <a:avLst>
                <a:gd name="adj1" fmla="val 10623294"/>
                <a:gd name="adj2" fmla="val 13457192"/>
                <a:gd name="adj3" fmla="val 31141"/>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grpSp>
      <p:sp>
        <p:nvSpPr>
          <p:cNvPr id="10" name="TextBox 9">
            <a:extLst>
              <a:ext uri="{FF2B5EF4-FFF2-40B4-BE49-F238E27FC236}">
                <a16:creationId xmlns:a16="http://schemas.microsoft.com/office/drawing/2014/main" id="{78765F78-D598-3ECA-5248-324AF2B28AD9}"/>
              </a:ext>
            </a:extLst>
          </p:cNvPr>
          <p:cNvSpPr txBox="1"/>
          <p:nvPr/>
        </p:nvSpPr>
        <p:spPr>
          <a:xfrm>
            <a:off x="-10210800" y="602471"/>
            <a:ext cx="22631400" cy="913070"/>
          </a:xfrm>
          <a:prstGeom prst="rect">
            <a:avLst/>
          </a:prstGeom>
          <a:noFill/>
        </p:spPr>
        <p:txBody>
          <a:bodyPr wrap="square">
            <a:spAutoFit/>
          </a:bodyPr>
          <a:lstStyle/>
          <a:p>
            <a:pPr algn="r">
              <a:lnSpc>
                <a:spcPts val="6426"/>
              </a:lnSpc>
            </a:pPr>
            <a:r>
              <a:rPr lang="vi-VN" sz="5400" b="1" dirty="0">
                <a:solidFill>
                  <a:schemeClr val="accent3">
                    <a:lumMod val="75000"/>
                  </a:schemeClr>
                </a:solidFill>
                <a:latin typeface="+mj-lt"/>
                <a:ea typeface="#9Slide02 Tieu de rat dai 01" panose="02000000000000000000" pitchFamily="2" charset="0"/>
                <a:cs typeface="Paytone One"/>
                <a:sym typeface="Paytone One"/>
              </a:rPr>
              <a:t>ĐẦU TƯ CHỦ YẾU </a:t>
            </a:r>
            <a:endParaRPr lang="en-US" sz="5400" b="1" dirty="0">
              <a:solidFill>
                <a:schemeClr val="accent3">
                  <a:lumMod val="75000"/>
                </a:schemeClr>
              </a:solidFill>
              <a:latin typeface="+mj-lt"/>
              <a:ea typeface="#9Slide02 Tieu de rat dai 01" panose="02000000000000000000" pitchFamily="2" charset="0"/>
              <a:cs typeface="Paytone One"/>
              <a:sym typeface="Paytone One"/>
            </a:endParaRPr>
          </a:p>
        </p:txBody>
      </p:sp>
      <p:sp>
        <p:nvSpPr>
          <p:cNvPr id="23" name="Freeform 77">
            <a:extLst>
              <a:ext uri="{FF2B5EF4-FFF2-40B4-BE49-F238E27FC236}">
                <a16:creationId xmlns:a16="http://schemas.microsoft.com/office/drawing/2014/main" id="{0F55A2FD-0C90-318A-8ECD-C3F995D58E66}"/>
              </a:ext>
            </a:extLst>
          </p:cNvPr>
          <p:cNvSpPr/>
          <p:nvPr/>
        </p:nvSpPr>
        <p:spPr>
          <a:xfrm>
            <a:off x="3065129" y="-669643"/>
            <a:ext cx="12462539" cy="12462539"/>
          </a:xfrm>
          <a:custGeom>
            <a:avLst/>
            <a:gdLst/>
            <a:ahLst/>
            <a:cxnLst/>
            <a:rect l="l" t="t" r="r" b="b"/>
            <a:pathLst>
              <a:path w="12462539" h="12462539">
                <a:moveTo>
                  <a:pt x="0" y="0"/>
                </a:moveTo>
                <a:lnTo>
                  <a:pt x="12462539" y="0"/>
                </a:lnTo>
                <a:lnTo>
                  <a:pt x="12462539" y="12462539"/>
                </a:lnTo>
                <a:lnTo>
                  <a:pt x="0" y="12462539"/>
                </a:lnTo>
                <a:lnTo>
                  <a:pt x="0" y="0"/>
                </a:lnTo>
                <a:close/>
              </a:path>
            </a:pathLst>
          </a:custGeom>
          <a:blipFill>
            <a:blip r:embed="rId8">
              <a:alphaModFix amt="5000"/>
            </a:blip>
            <a:stretch>
              <a:fillRect/>
            </a:stretch>
          </a:blipFill>
        </p:spPr>
        <p:txBody>
          <a:bodyPr/>
          <a:lstStyle/>
          <a:p>
            <a:endParaRPr lang="en-US"/>
          </a:p>
        </p:txBody>
      </p:sp>
      <p:grpSp>
        <p:nvGrpSpPr>
          <p:cNvPr id="24" name="Group 23">
            <a:extLst>
              <a:ext uri="{FF2B5EF4-FFF2-40B4-BE49-F238E27FC236}">
                <a16:creationId xmlns:a16="http://schemas.microsoft.com/office/drawing/2014/main" id="{86175D21-482C-FAAB-DE09-B9E23FDC7BCA}"/>
              </a:ext>
            </a:extLst>
          </p:cNvPr>
          <p:cNvGrpSpPr/>
          <p:nvPr/>
        </p:nvGrpSpPr>
        <p:grpSpPr>
          <a:xfrm>
            <a:off x="19359689" y="2017947"/>
            <a:ext cx="13970000" cy="2133600"/>
            <a:chOff x="7170470" y="2595927"/>
            <a:chExt cx="13970000" cy="2133600"/>
          </a:xfrm>
        </p:grpSpPr>
        <p:sp>
          <p:nvSpPr>
            <p:cNvPr id="25" name="Rectangle: Rounded Corners 24">
              <a:extLst>
                <a:ext uri="{FF2B5EF4-FFF2-40B4-BE49-F238E27FC236}">
                  <a16:creationId xmlns:a16="http://schemas.microsoft.com/office/drawing/2014/main" id="{FF0E9020-53DF-0D80-0DFB-224AFBE651D1}"/>
                </a:ext>
              </a:extLst>
            </p:cNvPr>
            <p:cNvSpPr/>
            <p:nvPr/>
          </p:nvSpPr>
          <p:spPr>
            <a:xfrm>
              <a:off x="8719870" y="2900727"/>
              <a:ext cx="12420600" cy="1524000"/>
            </a:xfrm>
            <a:prstGeom prst="roundRect">
              <a:avLst/>
            </a:prstGeom>
            <a:solidFill>
              <a:schemeClr val="accent3"/>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Oval 25">
              <a:extLst>
                <a:ext uri="{FF2B5EF4-FFF2-40B4-BE49-F238E27FC236}">
                  <a16:creationId xmlns:a16="http://schemas.microsoft.com/office/drawing/2014/main" id="{01303216-4E79-3559-B588-D95487CDAFEA}"/>
                </a:ext>
              </a:extLst>
            </p:cNvPr>
            <p:cNvSpPr/>
            <p:nvPr/>
          </p:nvSpPr>
          <p:spPr>
            <a:xfrm>
              <a:off x="7170470" y="2595927"/>
              <a:ext cx="1981200" cy="213360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41B8F78A-9357-DE96-2DF9-CF35121C98D9}"/>
                </a:ext>
              </a:extLst>
            </p:cNvPr>
            <p:cNvSpPr txBox="1"/>
            <p:nvPr/>
          </p:nvSpPr>
          <p:spPr>
            <a:xfrm>
              <a:off x="9692712" y="3229570"/>
              <a:ext cx="8091869" cy="923330"/>
            </a:xfrm>
            <a:prstGeom prst="rect">
              <a:avLst/>
            </a:prstGeom>
            <a:noFill/>
          </p:spPr>
          <p:txBody>
            <a:bodyPr wrap="square">
              <a:spAutoFit/>
            </a:bodyPr>
            <a:lstStyle/>
            <a:p>
              <a:pPr algn="l">
                <a:spcAft>
                  <a:spcPts val="750"/>
                </a:spcAft>
                <a:buNone/>
              </a:pPr>
              <a:r>
                <a:rPr lang="vi-VN" sz="5400" i="0" dirty="0">
                  <a:solidFill>
                    <a:schemeClr val="bg1"/>
                  </a:solidFill>
                  <a:effectLst/>
                  <a:latin typeface="+mj-lt"/>
                </a:rPr>
                <a:t>CÔNG NGHỆ </a:t>
              </a:r>
            </a:p>
          </p:txBody>
        </p:sp>
        <p:sp>
          <p:nvSpPr>
            <p:cNvPr id="28" name="TextBox 27">
              <a:extLst>
                <a:ext uri="{FF2B5EF4-FFF2-40B4-BE49-F238E27FC236}">
                  <a16:creationId xmlns:a16="http://schemas.microsoft.com/office/drawing/2014/main" id="{430AD106-A9B9-33C5-3270-D521B33DF15C}"/>
                </a:ext>
              </a:extLst>
            </p:cNvPr>
            <p:cNvSpPr txBox="1"/>
            <p:nvPr/>
          </p:nvSpPr>
          <p:spPr>
            <a:xfrm>
              <a:off x="7670809" y="3019300"/>
              <a:ext cx="1075261" cy="1107996"/>
            </a:xfrm>
            <a:prstGeom prst="rect">
              <a:avLst/>
            </a:prstGeom>
            <a:noFill/>
          </p:spPr>
          <p:txBody>
            <a:bodyPr wrap="square">
              <a:spAutoFit/>
            </a:bodyPr>
            <a:lstStyle/>
            <a:p>
              <a:pPr algn="l">
                <a:spcAft>
                  <a:spcPts val="750"/>
                </a:spcAft>
                <a:buNone/>
              </a:pPr>
              <a:r>
                <a:rPr lang="vi-VN" sz="6600" b="1" dirty="0">
                  <a:solidFill>
                    <a:schemeClr val="bg1"/>
                  </a:solidFill>
                  <a:latin typeface="+mj-lt"/>
                </a:rPr>
                <a:t>01</a:t>
              </a:r>
              <a:endParaRPr lang="vi-VN" sz="6600" b="1" i="0" dirty="0">
                <a:solidFill>
                  <a:schemeClr val="bg1"/>
                </a:solidFill>
                <a:effectLst/>
                <a:latin typeface="+mj-lt"/>
              </a:endParaRPr>
            </a:p>
          </p:txBody>
        </p:sp>
      </p:grpSp>
    </p:spTree>
    <p:extLst>
      <p:ext uri="{BB962C8B-B14F-4D97-AF65-F5344CB8AC3E}">
        <p14:creationId xmlns:p14="http://schemas.microsoft.com/office/powerpoint/2010/main" val="3630640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a:extLst>
              <a:ext uri="{FF2B5EF4-FFF2-40B4-BE49-F238E27FC236}">
                <a16:creationId xmlns:a16="http://schemas.microsoft.com/office/drawing/2014/main" id="{02FCF48D-C40C-16AC-A964-09C2EE19FF1B}"/>
              </a:ext>
            </a:extLst>
          </p:cNvPr>
          <p:cNvSpPr/>
          <p:nvPr/>
        </p:nvSpPr>
        <p:spPr>
          <a:xfrm>
            <a:off x="15757213" y="-2089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3">
            <a:extLst>
              <a:ext uri="{FF2B5EF4-FFF2-40B4-BE49-F238E27FC236}">
                <a16:creationId xmlns:a16="http://schemas.microsoft.com/office/drawing/2014/main" id="{4F8F14B3-2257-687D-945E-C088F31F7AE2}"/>
              </a:ext>
            </a:extLst>
          </p:cNvPr>
          <p:cNvSpPr/>
          <p:nvPr/>
        </p:nvSpPr>
        <p:spPr>
          <a:xfrm rot="772079" flipH="1" flipV="1">
            <a:off x="-2105234" y="7592387"/>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id="{B1158CF9-C85A-2532-B013-569CD3CCA931}"/>
              </a:ext>
            </a:extLst>
          </p:cNvPr>
          <p:cNvSpPr/>
          <p:nvPr/>
        </p:nvSpPr>
        <p:spPr>
          <a:xfrm>
            <a:off x="16174813" y="8440388"/>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alphaModFix amt="3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20" name="Freeform 5">
            <a:extLst>
              <a:ext uri="{FF2B5EF4-FFF2-40B4-BE49-F238E27FC236}">
                <a16:creationId xmlns:a16="http://schemas.microsoft.com/office/drawing/2014/main" id="{978661B2-2809-E917-35A2-FECB0F7BF9C2}"/>
              </a:ext>
            </a:extLst>
          </p:cNvPr>
          <p:cNvSpPr/>
          <p:nvPr/>
        </p:nvSpPr>
        <p:spPr>
          <a:xfrm rot="-2297566">
            <a:off x="-1546827" y="-57"/>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21" name="Group 52">
            <a:extLst>
              <a:ext uri="{FF2B5EF4-FFF2-40B4-BE49-F238E27FC236}">
                <a16:creationId xmlns:a16="http://schemas.microsoft.com/office/drawing/2014/main" id="{37262FC0-F491-26B1-90AF-E350A5CC941B}"/>
              </a:ext>
            </a:extLst>
          </p:cNvPr>
          <p:cNvGrpSpPr/>
          <p:nvPr/>
        </p:nvGrpSpPr>
        <p:grpSpPr>
          <a:xfrm>
            <a:off x="152400" y="10081124"/>
            <a:ext cx="18288000" cy="569326"/>
            <a:chOff x="0" y="0"/>
            <a:chExt cx="16068130" cy="500219"/>
          </a:xfrm>
        </p:grpSpPr>
        <p:sp>
          <p:nvSpPr>
            <p:cNvPr id="22" name="Freeform 53">
              <a:extLst>
                <a:ext uri="{FF2B5EF4-FFF2-40B4-BE49-F238E27FC236}">
                  <a16:creationId xmlns:a16="http://schemas.microsoft.com/office/drawing/2014/main" id="{4086B6E7-2F66-2E4A-8521-C9E14DD6F2DA}"/>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3" name="TextBox 54">
              <a:extLst>
                <a:ext uri="{FF2B5EF4-FFF2-40B4-BE49-F238E27FC236}">
                  <a16:creationId xmlns:a16="http://schemas.microsoft.com/office/drawing/2014/main" id="{489DDA83-4252-C05F-47E6-E539E558EA09}"/>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55">
            <a:extLst>
              <a:ext uri="{FF2B5EF4-FFF2-40B4-BE49-F238E27FC236}">
                <a16:creationId xmlns:a16="http://schemas.microsoft.com/office/drawing/2014/main" id="{EC7EDDFC-EEA0-B612-9127-50F0A8F47D93}"/>
              </a:ext>
            </a:extLst>
          </p:cNvPr>
          <p:cNvGrpSpPr/>
          <p:nvPr/>
        </p:nvGrpSpPr>
        <p:grpSpPr>
          <a:xfrm rot="-10800000">
            <a:off x="6528485" y="9933272"/>
            <a:ext cx="5535830" cy="643890"/>
            <a:chOff x="0" y="0"/>
            <a:chExt cx="4300624" cy="500219"/>
          </a:xfrm>
        </p:grpSpPr>
        <p:sp>
          <p:nvSpPr>
            <p:cNvPr id="25" name="Freeform 56">
              <a:extLst>
                <a:ext uri="{FF2B5EF4-FFF2-40B4-BE49-F238E27FC236}">
                  <a16:creationId xmlns:a16="http://schemas.microsoft.com/office/drawing/2014/main" id="{378D39BB-E741-B8DD-B989-885E1ECABA07}"/>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26" name="TextBox 57">
              <a:extLst>
                <a:ext uri="{FF2B5EF4-FFF2-40B4-BE49-F238E27FC236}">
                  <a16:creationId xmlns:a16="http://schemas.microsoft.com/office/drawing/2014/main" id="{DCE9542D-C378-ADB3-50DD-8C27F576AD8B}"/>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58">
            <a:extLst>
              <a:ext uri="{FF2B5EF4-FFF2-40B4-BE49-F238E27FC236}">
                <a16:creationId xmlns:a16="http://schemas.microsoft.com/office/drawing/2014/main" id="{CA801EB9-3F95-2B83-F9DB-409FB4939C44}"/>
              </a:ext>
            </a:extLst>
          </p:cNvPr>
          <p:cNvGrpSpPr/>
          <p:nvPr/>
        </p:nvGrpSpPr>
        <p:grpSpPr>
          <a:xfrm>
            <a:off x="7018803" y="9914222"/>
            <a:ext cx="4555195" cy="788139"/>
            <a:chOff x="0" y="0"/>
            <a:chExt cx="2891109" cy="500219"/>
          </a:xfrm>
        </p:grpSpPr>
        <p:sp>
          <p:nvSpPr>
            <p:cNvPr id="28" name="Freeform 59">
              <a:extLst>
                <a:ext uri="{FF2B5EF4-FFF2-40B4-BE49-F238E27FC236}">
                  <a16:creationId xmlns:a16="http://schemas.microsoft.com/office/drawing/2014/main" id="{E711964F-F227-88C4-F9C9-82604ECBAA0D}"/>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9" name="TextBox 60">
              <a:extLst>
                <a:ext uri="{FF2B5EF4-FFF2-40B4-BE49-F238E27FC236}">
                  <a16:creationId xmlns:a16="http://schemas.microsoft.com/office/drawing/2014/main" id="{3AC0C61F-C0B3-0B5A-2B3C-2482C0BF97FD}"/>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 name="Group 1">
            <a:extLst>
              <a:ext uri="{FF2B5EF4-FFF2-40B4-BE49-F238E27FC236}">
                <a16:creationId xmlns:a16="http://schemas.microsoft.com/office/drawing/2014/main" id="{B9592378-3F7C-209A-0C58-E9939E2BF86B}"/>
              </a:ext>
            </a:extLst>
          </p:cNvPr>
          <p:cNvGrpSpPr/>
          <p:nvPr/>
        </p:nvGrpSpPr>
        <p:grpSpPr>
          <a:xfrm rot="5570706">
            <a:off x="-4426655" y="699753"/>
            <a:ext cx="8853310" cy="8887494"/>
            <a:chOff x="4791892" y="-143409"/>
            <a:chExt cx="9597678" cy="9614481"/>
          </a:xfrm>
        </p:grpSpPr>
        <p:sp>
          <p:nvSpPr>
            <p:cNvPr id="3" name="Circle: Hollow 2">
              <a:extLst>
                <a:ext uri="{FF2B5EF4-FFF2-40B4-BE49-F238E27FC236}">
                  <a16:creationId xmlns:a16="http://schemas.microsoft.com/office/drawing/2014/main" id="{ACC29EE3-59BD-27FB-C1E4-2D320B15E52D}"/>
                </a:ext>
              </a:extLst>
            </p:cNvPr>
            <p:cNvSpPr/>
            <p:nvPr/>
          </p:nvSpPr>
          <p:spPr>
            <a:xfrm rot="404322">
              <a:off x="5166253" y="-917"/>
              <a:ext cx="9223317" cy="9471989"/>
            </a:xfrm>
            <a:prstGeom prst="donu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4" name="Block Arc 3">
              <a:extLst>
                <a:ext uri="{FF2B5EF4-FFF2-40B4-BE49-F238E27FC236}">
                  <a16:creationId xmlns:a16="http://schemas.microsoft.com/office/drawing/2014/main" id="{169699CB-3FB6-A0F5-3F2C-EA5C18227AEC}"/>
                </a:ext>
              </a:extLst>
            </p:cNvPr>
            <p:cNvSpPr/>
            <p:nvPr/>
          </p:nvSpPr>
          <p:spPr>
            <a:xfrm>
              <a:off x="4791892" y="-143409"/>
              <a:ext cx="8839200" cy="9182100"/>
            </a:xfrm>
            <a:prstGeom prst="blockArc">
              <a:avLst>
                <a:gd name="adj1" fmla="val 10623294"/>
                <a:gd name="adj2" fmla="val 13457192"/>
                <a:gd name="adj3" fmla="val 31141"/>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grpSp>
      <p:pic>
        <p:nvPicPr>
          <p:cNvPr id="9" name="Graphic 8" descr="Arrow circle with solid fill">
            <a:extLst>
              <a:ext uri="{FF2B5EF4-FFF2-40B4-BE49-F238E27FC236}">
                <a16:creationId xmlns:a16="http://schemas.microsoft.com/office/drawing/2014/main" id="{D06DCAFB-2883-6332-35A6-40D2494AFD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9400" y="1056498"/>
            <a:ext cx="2133600" cy="2133600"/>
          </a:xfrm>
          <a:prstGeom prst="rect">
            <a:avLst/>
          </a:prstGeom>
        </p:spPr>
      </p:pic>
      <p:pic>
        <p:nvPicPr>
          <p:cNvPr id="10" name="Graphic 9" descr="Robot with solid fill">
            <a:extLst>
              <a:ext uri="{FF2B5EF4-FFF2-40B4-BE49-F238E27FC236}">
                <a16:creationId xmlns:a16="http://schemas.microsoft.com/office/drawing/2014/main" id="{353CEC61-2457-D39B-E3A2-2563A7C49F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38400" y="3019300"/>
            <a:ext cx="1371600" cy="1371600"/>
          </a:xfrm>
          <a:prstGeom prst="rect">
            <a:avLst/>
          </a:prstGeom>
        </p:spPr>
      </p:pic>
      <p:pic>
        <p:nvPicPr>
          <p:cNvPr id="11" name="Graphic 10" descr="Lock with solid fill">
            <a:extLst>
              <a:ext uri="{FF2B5EF4-FFF2-40B4-BE49-F238E27FC236}">
                <a16:creationId xmlns:a16="http://schemas.microsoft.com/office/drawing/2014/main" id="{56183508-C3F2-EDBC-18CF-D0072C9433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11400" y="5749800"/>
            <a:ext cx="1498600" cy="1498600"/>
          </a:xfrm>
          <a:prstGeom prst="rect">
            <a:avLst/>
          </a:prstGeom>
        </p:spPr>
      </p:pic>
      <p:sp>
        <p:nvSpPr>
          <p:cNvPr id="31" name="Freeform 77">
            <a:extLst>
              <a:ext uri="{FF2B5EF4-FFF2-40B4-BE49-F238E27FC236}">
                <a16:creationId xmlns:a16="http://schemas.microsoft.com/office/drawing/2014/main" id="{C7EBDE6D-3CE7-5FD7-140C-A56712DAB150}"/>
              </a:ext>
            </a:extLst>
          </p:cNvPr>
          <p:cNvSpPr/>
          <p:nvPr/>
        </p:nvSpPr>
        <p:spPr>
          <a:xfrm>
            <a:off x="2960694" y="-605814"/>
            <a:ext cx="12462539" cy="12462539"/>
          </a:xfrm>
          <a:custGeom>
            <a:avLst/>
            <a:gdLst/>
            <a:ahLst/>
            <a:cxnLst/>
            <a:rect l="l" t="t" r="r" b="b"/>
            <a:pathLst>
              <a:path w="12462539" h="12462539">
                <a:moveTo>
                  <a:pt x="0" y="0"/>
                </a:moveTo>
                <a:lnTo>
                  <a:pt x="12462539" y="0"/>
                </a:lnTo>
                <a:lnTo>
                  <a:pt x="12462539" y="12462539"/>
                </a:lnTo>
                <a:lnTo>
                  <a:pt x="0" y="12462539"/>
                </a:lnTo>
                <a:lnTo>
                  <a:pt x="0" y="0"/>
                </a:lnTo>
                <a:close/>
              </a:path>
            </a:pathLst>
          </a:custGeom>
          <a:blipFill>
            <a:blip r:embed="rId14">
              <a:alphaModFix amt="5000"/>
            </a:blip>
            <a:stretch>
              <a:fillRect/>
            </a:stretch>
          </a:blipFill>
        </p:spPr>
        <p:txBody>
          <a:bodyPr/>
          <a:lstStyle/>
          <a:p>
            <a:endParaRPr lang="en-US" dirty="0"/>
          </a:p>
        </p:txBody>
      </p:sp>
      <p:sp>
        <p:nvSpPr>
          <p:cNvPr id="42" name="TextBox 41">
            <a:extLst>
              <a:ext uri="{FF2B5EF4-FFF2-40B4-BE49-F238E27FC236}">
                <a16:creationId xmlns:a16="http://schemas.microsoft.com/office/drawing/2014/main" id="{E8CFC274-C064-0230-5479-0B45B75D24CA}"/>
              </a:ext>
            </a:extLst>
          </p:cNvPr>
          <p:cNvSpPr txBox="1"/>
          <p:nvPr/>
        </p:nvSpPr>
        <p:spPr>
          <a:xfrm>
            <a:off x="-10210800" y="602471"/>
            <a:ext cx="22631400" cy="913070"/>
          </a:xfrm>
          <a:prstGeom prst="rect">
            <a:avLst/>
          </a:prstGeom>
          <a:noFill/>
        </p:spPr>
        <p:txBody>
          <a:bodyPr wrap="square">
            <a:spAutoFit/>
          </a:bodyPr>
          <a:lstStyle/>
          <a:p>
            <a:pPr algn="r">
              <a:lnSpc>
                <a:spcPts val="6426"/>
              </a:lnSpc>
            </a:pPr>
            <a:r>
              <a:rPr lang="vi-VN" sz="5400" b="1" dirty="0">
                <a:solidFill>
                  <a:schemeClr val="accent3">
                    <a:lumMod val="75000"/>
                  </a:schemeClr>
                </a:solidFill>
                <a:latin typeface="+mj-lt"/>
                <a:ea typeface="#9Slide02 Tieu de rat dai 01" panose="02000000000000000000" pitchFamily="2" charset="0"/>
                <a:cs typeface="Paytone One"/>
                <a:sym typeface="Paytone One"/>
              </a:rPr>
              <a:t>ĐẦU TƯ CHỦ YẾU </a:t>
            </a:r>
            <a:endParaRPr lang="en-US" sz="5400" b="1" dirty="0">
              <a:solidFill>
                <a:schemeClr val="accent3">
                  <a:lumMod val="75000"/>
                </a:schemeClr>
              </a:solidFill>
              <a:latin typeface="+mj-lt"/>
              <a:ea typeface="#9Slide02 Tieu de rat dai 01" panose="02000000000000000000" pitchFamily="2" charset="0"/>
              <a:cs typeface="Paytone One"/>
              <a:sym typeface="Paytone One"/>
            </a:endParaRPr>
          </a:p>
        </p:txBody>
      </p:sp>
      <p:grpSp>
        <p:nvGrpSpPr>
          <p:cNvPr id="43" name="Group 42">
            <a:extLst>
              <a:ext uri="{FF2B5EF4-FFF2-40B4-BE49-F238E27FC236}">
                <a16:creationId xmlns:a16="http://schemas.microsoft.com/office/drawing/2014/main" id="{5FA0ACD7-12F9-D88D-62D3-CE6065ED8056}"/>
              </a:ext>
            </a:extLst>
          </p:cNvPr>
          <p:cNvGrpSpPr/>
          <p:nvPr/>
        </p:nvGrpSpPr>
        <p:grpSpPr>
          <a:xfrm>
            <a:off x="7574555" y="2285869"/>
            <a:ext cx="13970000" cy="2133600"/>
            <a:chOff x="7170470" y="2595927"/>
            <a:chExt cx="13970000" cy="2133600"/>
          </a:xfrm>
        </p:grpSpPr>
        <p:sp>
          <p:nvSpPr>
            <p:cNvPr id="44" name="Rectangle: Rounded Corners 43">
              <a:extLst>
                <a:ext uri="{FF2B5EF4-FFF2-40B4-BE49-F238E27FC236}">
                  <a16:creationId xmlns:a16="http://schemas.microsoft.com/office/drawing/2014/main" id="{94A63BC8-484E-CA47-7AAC-64314CC31B6D}"/>
                </a:ext>
              </a:extLst>
            </p:cNvPr>
            <p:cNvSpPr/>
            <p:nvPr/>
          </p:nvSpPr>
          <p:spPr>
            <a:xfrm>
              <a:off x="8719870" y="2900727"/>
              <a:ext cx="12420600" cy="1524000"/>
            </a:xfrm>
            <a:prstGeom prst="roundRect">
              <a:avLst/>
            </a:prstGeom>
            <a:solidFill>
              <a:schemeClr val="accent3"/>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5" name="Oval 44">
              <a:extLst>
                <a:ext uri="{FF2B5EF4-FFF2-40B4-BE49-F238E27FC236}">
                  <a16:creationId xmlns:a16="http://schemas.microsoft.com/office/drawing/2014/main" id="{A2EEA565-AE57-E521-DE53-C9349EEB0A0D}"/>
                </a:ext>
              </a:extLst>
            </p:cNvPr>
            <p:cNvSpPr/>
            <p:nvPr/>
          </p:nvSpPr>
          <p:spPr>
            <a:xfrm>
              <a:off x="7170470" y="2595927"/>
              <a:ext cx="1981200" cy="213360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TextBox 45">
              <a:extLst>
                <a:ext uri="{FF2B5EF4-FFF2-40B4-BE49-F238E27FC236}">
                  <a16:creationId xmlns:a16="http://schemas.microsoft.com/office/drawing/2014/main" id="{9A52022C-DC1E-1BF2-54B9-290CE68AD718}"/>
                </a:ext>
              </a:extLst>
            </p:cNvPr>
            <p:cNvSpPr txBox="1"/>
            <p:nvPr/>
          </p:nvSpPr>
          <p:spPr>
            <a:xfrm>
              <a:off x="9692712" y="3229570"/>
              <a:ext cx="8091869" cy="923330"/>
            </a:xfrm>
            <a:prstGeom prst="rect">
              <a:avLst/>
            </a:prstGeom>
            <a:noFill/>
          </p:spPr>
          <p:txBody>
            <a:bodyPr wrap="square">
              <a:spAutoFit/>
            </a:bodyPr>
            <a:lstStyle/>
            <a:p>
              <a:pPr algn="l">
                <a:spcAft>
                  <a:spcPts val="750"/>
                </a:spcAft>
                <a:buNone/>
              </a:pPr>
              <a:r>
                <a:rPr lang="vi-VN" sz="5400" i="0" dirty="0">
                  <a:solidFill>
                    <a:schemeClr val="bg1"/>
                  </a:solidFill>
                  <a:effectLst/>
                  <a:latin typeface="+mj-lt"/>
                </a:rPr>
                <a:t>CÔNG NGHỆ </a:t>
              </a:r>
            </a:p>
          </p:txBody>
        </p:sp>
        <p:sp>
          <p:nvSpPr>
            <p:cNvPr id="47" name="TextBox 46">
              <a:extLst>
                <a:ext uri="{FF2B5EF4-FFF2-40B4-BE49-F238E27FC236}">
                  <a16:creationId xmlns:a16="http://schemas.microsoft.com/office/drawing/2014/main" id="{3194FD4A-406C-C7E8-603B-F8E6EE3FFDD1}"/>
                </a:ext>
              </a:extLst>
            </p:cNvPr>
            <p:cNvSpPr txBox="1"/>
            <p:nvPr/>
          </p:nvSpPr>
          <p:spPr>
            <a:xfrm>
              <a:off x="7670809" y="3019300"/>
              <a:ext cx="1075261" cy="1107996"/>
            </a:xfrm>
            <a:prstGeom prst="rect">
              <a:avLst/>
            </a:prstGeom>
            <a:noFill/>
          </p:spPr>
          <p:txBody>
            <a:bodyPr wrap="square">
              <a:spAutoFit/>
            </a:bodyPr>
            <a:lstStyle/>
            <a:p>
              <a:pPr algn="l">
                <a:spcAft>
                  <a:spcPts val="750"/>
                </a:spcAft>
                <a:buNone/>
              </a:pPr>
              <a:r>
                <a:rPr lang="vi-VN" sz="6600" b="1" dirty="0">
                  <a:solidFill>
                    <a:schemeClr val="bg1"/>
                  </a:solidFill>
                  <a:latin typeface="+mj-lt"/>
                </a:rPr>
                <a:t>01</a:t>
              </a:r>
              <a:endParaRPr lang="vi-VN" sz="6600" b="1" i="0" dirty="0">
                <a:solidFill>
                  <a:schemeClr val="bg1"/>
                </a:solidFill>
                <a:effectLst/>
                <a:latin typeface="+mj-lt"/>
              </a:endParaRPr>
            </a:p>
          </p:txBody>
        </p:sp>
      </p:grpSp>
      <p:grpSp>
        <p:nvGrpSpPr>
          <p:cNvPr id="48" name="Group 47">
            <a:extLst>
              <a:ext uri="{FF2B5EF4-FFF2-40B4-BE49-F238E27FC236}">
                <a16:creationId xmlns:a16="http://schemas.microsoft.com/office/drawing/2014/main" id="{BD48DFEB-0494-B3EB-A3EA-93C50974FD70}"/>
              </a:ext>
            </a:extLst>
          </p:cNvPr>
          <p:cNvGrpSpPr/>
          <p:nvPr/>
        </p:nvGrpSpPr>
        <p:grpSpPr>
          <a:xfrm>
            <a:off x="22098000" y="4749464"/>
            <a:ext cx="13970000" cy="2133600"/>
            <a:chOff x="7170470" y="2595927"/>
            <a:chExt cx="13970000" cy="2133600"/>
          </a:xfrm>
        </p:grpSpPr>
        <p:sp>
          <p:nvSpPr>
            <p:cNvPr id="49" name="Rectangle: Rounded Corners 48">
              <a:extLst>
                <a:ext uri="{FF2B5EF4-FFF2-40B4-BE49-F238E27FC236}">
                  <a16:creationId xmlns:a16="http://schemas.microsoft.com/office/drawing/2014/main" id="{7707A01A-F173-1A84-2C7B-6EAC5E2A8ED0}"/>
                </a:ext>
              </a:extLst>
            </p:cNvPr>
            <p:cNvSpPr/>
            <p:nvPr/>
          </p:nvSpPr>
          <p:spPr>
            <a:xfrm>
              <a:off x="8719870" y="2900727"/>
              <a:ext cx="12420600" cy="1524000"/>
            </a:xfrm>
            <a:prstGeom prst="roundRect">
              <a:avLst/>
            </a:prstGeom>
            <a:solidFill>
              <a:schemeClr val="accent3"/>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0" name="Oval 49">
              <a:extLst>
                <a:ext uri="{FF2B5EF4-FFF2-40B4-BE49-F238E27FC236}">
                  <a16:creationId xmlns:a16="http://schemas.microsoft.com/office/drawing/2014/main" id="{D0EB6993-CBD0-2A90-2B25-7515F539C7B0}"/>
                </a:ext>
              </a:extLst>
            </p:cNvPr>
            <p:cNvSpPr/>
            <p:nvPr/>
          </p:nvSpPr>
          <p:spPr>
            <a:xfrm>
              <a:off x="7170470" y="2595927"/>
              <a:ext cx="1981200" cy="213360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TextBox 50">
              <a:extLst>
                <a:ext uri="{FF2B5EF4-FFF2-40B4-BE49-F238E27FC236}">
                  <a16:creationId xmlns:a16="http://schemas.microsoft.com/office/drawing/2014/main" id="{58D4CB34-9F66-521B-1E0B-5AC5318FBF36}"/>
                </a:ext>
              </a:extLst>
            </p:cNvPr>
            <p:cNvSpPr txBox="1"/>
            <p:nvPr/>
          </p:nvSpPr>
          <p:spPr>
            <a:xfrm>
              <a:off x="9692712" y="3229570"/>
              <a:ext cx="8091869" cy="923330"/>
            </a:xfrm>
            <a:prstGeom prst="rect">
              <a:avLst/>
            </a:prstGeom>
            <a:noFill/>
          </p:spPr>
          <p:txBody>
            <a:bodyPr wrap="square">
              <a:spAutoFit/>
            </a:bodyPr>
            <a:lstStyle/>
            <a:p>
              <a:pPr algn="l">
                <a:spcAft>
                  <a:spcPts val="750"/>
                </a:spcAft>
                <a:buNone/>
              </a:pPr>
              <a:r>
                <a:rPr lang="vi-VN" sz="5400" i="0" dirty="0">
                  <a:solidFill>
                    <a:schemeClr val="bg1"/>
                  </a:solidFill>
                  <a:effectLst/>
                  <a:latin typeface="+mj-lt"/>
                </a:rPr>
                <a:t>BẢO TRÌ</a:t>
              </a:r>
            </a:p>
          </p:txBody>
        </p:sp>
        <p:sp>
          <p:nvSpPr>
            <p:cNvPr id="52" name="TextBox 51">
              <a:extLst>
                <a:ext uri="{FF2B5EF4-FFF2-40B4-BE49-F238E27FC236}">
                  <a16:creationId xmlns:a16="http://schemas.microsoft.com/office/drawing/2014/main" id="{72EE010B-7F58-3A20-4B57-AAA1C47591C7}"/>
                </a:ext>
              </a:extLst>
            </p:cNvPr>
            <p:cNvSpPr txBox="1"/>
            <p:nvPr/>
          </p:nvSpPr>
          <p:spPr>
            <a:xfrm>
              <a:off x="7670809" y="3019300"/>
              <a:ext cx="1075261" cy="1107996"/>
            </a:xfrm>
            <a:prstGeom prst="rect">
              <a:avLst/>
            </a:prstGeom>
            <a:noFill/>
          </p:spPr>
          <p:txBody>
            <a:bodyPr wrap="square">
              <a:spAutoFit/>
            </a:bodyPr>
            <a:lstStyle/>
            <a:p>
              <a:pPr algn="l">
                <a:spcAft>
                  <a:spcPts val="750"/>
                </a:spcAft>
                <a:buNone/>
              </a:pPr>
              <a:r>
                <a:rPr lang="vi-VN" sz="6600" b="1" dirty="0">
                  <a:solidFill>
                    <a:schemeClr val="bg1"/>
                  </a:solidFill>
                  <a:latin typeface="+mj-lt"/>
                </a:rPr>
                <a:t>02</a:t>
              </a:r>
              <a:endParaRPr lang="vi-VN" sz="6600" b="1" i="0" dirty="0">
                <a:solidFill>
                  <a:schemeClr val="bg1"/>
                </a:solidFill>
                <a:effectLst/>
                <a:latin typeface="+mj-lt"/>
              </a:endParaRPr>
            </a:p>
          </p:txBody>
        </p:sp>
      </p:grpSp>
    </p:spTree>
    <p:extLst>
      <p:ext uri="{BB962C8B-B14F-4D97-AF65-F5344CB8AC3E}">
        <p14:creationId xmlns:p14="http://schemas.microsoft.com/office/powerpoint/2010/main" val="33431968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1F09735F-80A0-E6B6-1906-76C48BEB850D}"/>
              </a:ext>
            </a:extLst>
          </p:cNvPr>
          <p:cNvSpPr/>
          <p:nvPr/>
        </p:nvSpPr>
        <p:spPr>
          <a:xfrm>
            <a:off x="15757213" y="-2089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3">
            <a:extLst>
              <a:ext uri="{FF2B5EF4-FFF2-40B4-BE49-F238E27FC236}">
                <a16:creationId xmlns:a16="http://schemas.microsoft.com/office/drawing/2014/main" id="{8B344B2F-F918-B3C5-E39E-BC6A92C26B8E}"/>
              </a:ext>
            </a:extLst>
          </p:cNvPr>
          <p:cNvSpPr/>
          <p:nvPr/>
        </p:nvSpPr>
        <p:spPr>
          <a:xfrm rot="772079" flipH="1" flipV="1">
            <a:off x="-2105234" y="7592387"/>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id="{112D103D-F22A-1F98-75B7-92E42405CA94}"/>
              </a:ext>
            </a:extLst>
          </p:cNvPr>
          <p:cNvSpPr/>
          <p:nvPr/>
        </p:nvSpPr>
        <p:spPr>
          <a:xfrm>
            <a:off x="16174813" y="8440388"/>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alphaModFix amt="3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20" name="Freeform 5">
            <a:extLst>
              <a:ext uri="{FF2B5EF4-FFF2-40B4-BE49-F238E27FC236}">
                <a16:creationId xmlns:a16="http://schemas.microsoft.com/office/drawing/2014/main" id="{CB785C31-808B-F9C2-9A6C-57407F2E473C}"/>
              </a:ext>
            </a:extLst>
          </p:cNvPr>
          <p:cNvSpPr/>
          <p:nvPr/>
        </p:nvSpPr>
        <p:spPr>
          <a:xfrm rot="-2297566">
            <a:off x="-1546827" y="-57"/>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21" name="Group 52">
            <a:extLst>
              <a:ext uri="{FF2B5EF4-FFF2-40B4-BE49-F238E27FC236}">
                <a16:creationId xmlns:a16="http://schemas.microsoft.com/office/drawing/2014/main" id="{956DE14D-7F56-AAFD-C3AB-0F77548BE59C}"/>
              </a:ext>
            </a:extLst>
          </p:cNvPr>
          <p:cNvGrpSpPr/>
          <p:nvPr/>
        </p:nvGrpSpPr>
        <p:grpSpPr>
          <a:xfrm>
            <a:off x="152400" y="10081124"/>
            <a:ext cx="18288000" cy="569326"/>
            <a:chOff x="0" y="0"/>
            <a:chExt cx="16068130" cy="500219"/>
          </a:xfrm>
        </p:grpSpPr>
        <p:sp>
          <p:nvSpPr>
            <p:cNvPr id="22" name="Freeform 53">
              <a:extLst>
                <a:ext uri="{FF2B5EF4-FFF2-40B4-BE49-F238E27FC236}">
                  <a16:creationId xmlns:a16="http://schemas.microsoft.com/office/drawing/2014/main" id="{298C6F13-CC47-A728-28A1-95A4E085CE40}"/>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3" name="TextBox 54">
              <a:extLst>
                <a:ext uri="{FF2B5EF4-FFF2-40B4-BE49-F238E27FC236}">
                  <a16:creationId xmlns:a16="http://schemas.microsoft.com/office/drawing/2014/main" id="{6BB82F4B-C26C-00D1-954A-41C8533B3565}"/>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55">
            <a:extLst>
              <a:ext uri="{FF2B5EF4-FFF2-40B4-BE49-F238E27FC236}">
                <a16:creationId xmlns:a16="http://schemas.microsoft.com/office/drawing/2014/main" id="{D11E9FAC-1077-E1D0-9F8E-05DAA610B4DD}"/>
              </a:ext>
            </a:extLst>
          </p:cNvPr>
          <p:cNvGrpSpPr/>
          <p:nvPr/>
        </p:nvGrpSpPr>
        <p:grpSpPr>
          <a:xfrm rot="-10800000">
            <a:off x="6528485" y="9933272"/>
            <a:ext cx="5535830" cy="643890"/>
            <a:chOff x="0" y="0"/>
            <a:chExt cx="4300624" cy="500219"/>
          </a:xfrm>
        </p:grpSpPr>
        <p:sp>
          <p:nvSpPr>
            <p:cNvPr id="25" name="Freeform 56">
              <a:extLst>
                <a:ext uri="{FF2B5EF4-FFF2-40B4-BE49-F238E27FC236}">
                  <a16:creationId xmlns:a16="http://schemas.microsoft.com/office/drawing/2014/main" id="{64A49679-D8C0-8EEC-1AF5-48AC1107FC6B}"/>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26" name="TextBox 57">
              <a:extLst>
                <a:ext uri="{FF2B5EF4-FFF2-40B4-BE49-F238E27FC236}">
                  <a16:creationId xmlns:a16="http://schemas.microsoft.com/office/drawing/2014/main" id="{E00404EB-FA97-50A5-B388-09D6B985ECC3}"/>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58">
            <a:extLst>
              <a:ext uri="{FF2B5EF4-FFF2-40B4-BE49-F238E27FC236}">
                <a16:creationId xmlns:a16="http://schemas.microsoft.com/office/drawing/2014/main" id="{A518EDE5-DBDD-CF1D-3475-228F33FB0C5D}"/>
              </a:ext>
            </a:extLst>
          </p:cNvPr>
          <p:cNvGrpSpPr/>
          <p:nvPr/>
        </p:nvGrpSpPr>
        <p:grpSpPr>
          <a:xfrm>
            <a:off x="7018803" y="9914222"/>
            <a:ext cx="4555195" cy="788139"/>
            <a:chOff x="0" y="0"/>
            <a:chExt cx="2891109" cy="500219"/>
          </a:xfrm>
        </p:grpSpPr>
        <p:sp>
          <p:nvSpPr>
            <p:cNvPr id="28" name="Freeform 59">
              <a:extLst>
                <a:ext uri="{FF2B5EF4-FFF2-40B4-BE49-F238E27FC236}">
                  <a16:creationId xmlns:a16="http://schemas.microsoft.com/office/drawing/2014/main" id="{BBCA5522-D2E9-6DE5-0D11-19840B63BCAD}"/>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9" name="TextBox 60">
              <a:extLst>
                <a:ext uri="{FF2B5EF4-FFF2-40B4-BE49-F238E27FC236}">
                  <a16:creationId xmlns:a16="http://schemas.microsoft.com/office/drawing/2014/main" id="{21018121-6DBE-673B-CF0C-0D8F7A4A7E7A}"/>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 name="Group 1">
            <a:extLst>
              <a:ext uri="{FF2B5EF4-FFF2-40B4-BE49-F238E27FC236}">
                <a16:creationId xmlns:a16="http://schemas.microsoft.com/office/drawing/2014/main" id="{3BF0C009-D2DD-8272-AC1C-ECB63504EC23}"/>
              </a:ext>
            </a:extLst>
          </p:cNvPr>
          <p:cNvGrpSpPr/>
          <p:nvPr/>
        </p:nvGrpSpPr>
        <p:grpSpPr>
          <a:xfrm rot="8177602">
            <a:off x="-4426655" y="699753"/>
            <a:ext cx="8853310" cy="8887494"/>
            <a:chOff x="4791892" y="-143409"/>
            <a:chExt cx="9597678" cy="9614481"/>
          </a:xfrm>
        </p:grpSpPr>
        <p:sp>
          <p:nvSpPr>
            <p:cNvPr id="3" name="Circle: Hollow 2">
              <a:extLst>
                <a:ext uri="{FF2B5EF4-FFF2-40B4-BE49-F238E27FC236}">
                  <a16:creationId xmlns:a16="http://schemas.microsoft.com/office/drawing/2014/main" id="{4EC0CDF9-5039-0A8E-82C5-9A7849A5D4C5}"/>
                </a:ext>
              </a:extLst>
            </p:cNvPr>
            <p:cNvSpPr/>
            <p:nvPr/>
          </p:nvSpPr>
          <p:spPr>
            <a:xfrm rot="404322">
              <a:off x="5166253" y="-917"/>
              <a:ext cx="9223317" cy="9471989"/>
            </a:xfrm>
            <a:prstGeom prst="donu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4" name="Block Arc 3">
              <a:extLst>
                <a:ext uri="{FF2B5EF4-FFF2-40B4-BE49-F238E27FC236}">
                  <a16:creationId xmlns:a16="http://schemas.microsoft.com/office/drawing/2014/main" id="{569EB025-728C-28D8-AA87-196761AFB4F8}"/>
                </a:ext>
              </a:extLst>
            </p:cNvPr>
            <p:cNvSpPr/>
            <p:nvPr/>
          </p:nvSpPr>
          <p:spPr>
            <a:xfrm>
              <a:off x="4791892" y="-143409"/>
              <a:ext cx="8839200" cy="9182100"/>
            </a:xfrm>
            <a:prstGeom prst="blockArc">
              <a:avLst>
                <a:gd name="adj1" fmla="val 10623294"/>
                <a:gd name="adj2" fmla="val 13457192"/>
                <a:gd name="adj3" fmla="val 31141"/>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grpSp>
      <p:pic>
        <p:nvPicPr>
          <p:cNvPr id="5" name="Graphic 4" descr="Arrow circle with solid fill">
            <a:extLst>
              <a:ext uri="{FF2B5EF4-FFF2-40B4-BE49-F238E27FC236}">
                <a16:creationId xmlns:a16="http://schemas.microsoft.com/office/drawing/2014/main" id="{63C3572E-2AB3-1279-EE7A-04F90E2F0E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3400" y="1435100"/>
            <a:ext cx="1371600" cy="1371600"/>
          </a:xfrm>
          <a:prstGeom prst="rect">
            <a:avLst/>
          </a:prstGeom>
        </p:spPr>
      </p:pic>
      <p:pic>
        <p:nvPicPr>
          <p:cNvPr id="6" name="Graphic 5" descr="Robot with solid fill">
            <a:extLst>
              <a:ext uri="{FF2B5EF4-FFF2-40B4-BE49-F238E27FC236}">
                <a16:creationId xmlns:a16="http://schemas.microsoft.com/office/drawing/2014/main" id="{379B7682-E889-4D92-1ACE-BA4CFC957D3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57400" y="2793999"/>
            <a:ext cx="2029171" cy="2029171"/>
          </a:xfrm>
          <a:prstGeom prst="rect">
            <a:avLst/>
          </a:prstGeom>
        </p:spPr>
      </p:pic>
      <p:pic>
        <p:nvPicPr>
          <p:cNvPr id="7" name="Graphic 6" descr="Lock with solid fill">
            <a:extLst>
              <a:ext uri="{FF2B5EF4-FFF2-40B4-BE49-F238E27FC236}">
                <a16:creationId xmlns:a16="http://schemas.microsoft.com/office/drawing/2014/main" id="{0BFEF723-9D4C-7629-906E-07CF5CE36A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11400" y="5749800"/>
            <a:ext cx="1498600" cy="1498600"/>
          </a:xfrm>
          <a:prstGeom prst="rect">
            <a:avLst/>
          </a:prstGeom>
        </p:spPr>
      </p:pic>
      <p:sp>
        <p:nvSpPr>
          <p:cNvPr id="30" name="Freeform 77">
            <a:extLst>
              <a:ext uri="{FF2B5EF4-FFF2-40B4-BE49-F238E27FC236}">
                <a16:creationId xmlns:a16="http://schemas.microsoft.com/office/drawing/2014/main" id="{02D7F5E2-C2EA-BE7A-B052-BCD36B5A3B25}"/>
              </a:ext>
            </a:extLst>
          </p:cNvPr>
          <p:cNvSpPr/>
          <p:nvPr/>
        </p:nvSpPr>
        <p:spPr>
          <a:xfrm>
            <a:off x="2558556" y="-481470"/>
            <a:ext cx="12462539" cy="12462539"/>
          </a:xfrm>
          <a:custGeom>
            <a:avLst/>
            <a:gdLst/>
            <a:ahLst/>
            <a:cxnLst/>
            <a:rect l="l" t="t" r="r" b="b"/>
            <a:pathLst>
              <a:path w="12462539" h="12462539">
                <a:moveTo>
                  <a:pt x="0" y="0"/>
                </a:moveTo>
                <a:lnTo>
                  <a:pt x="12462539" y="0"/>
                </a:lnTo>
                <a:lnTo>
                  <a:pt x="12462539" y="12462539"/>
                </a:lnTo>
                <a:lnTo>
                  <a:pt x="0" y="12462539"/>
                </a:lnTo>
                <a:lnTo>
                  <a:pt x="0" y="0"/>
                </a:lnTo>
                <a:close/>
              </a:path>
            </a:pathLst>
          </a:custGeom>
          <a:blipFill>
            <a:blip r:embed="rId14">
              <a:alphaModFix amt="5000"/>
            </a:blip>
            <a:stretch>
              <a:fillRect/>
            </a:stretch>
          </a:blipFill>
        </p:spPr>
        <p:txBody>
          <a:bodyPr/>
          <a:lstStyle/>
          <a:p>
            <a:endParaRPr lang="en-US" dirty="0"/>
          </a:p>
        </p:txBody>
      </p:sp>
      <p:sp>
        <p:nvSpPr>
          <p:cNvPr id="58" name="TextBox 57">
            <a:extLst>
              <a:ext uri="{FF2B5EF4-FFF2-40B4-BE49-F238E27FC236}">
                <a16:creationId xmlns:a16="http://schemas.microsoft.com/office/drawing/2014/main" id="{7F44B275-4F3B-68AA-62BD-9F629925D02E}"/>
              </a:ext>
            </a:extLst>
          </p:cNvPr>
          <p:cNvSpPr txBox="1"/>
          <p:nvPr/>
        </p:nvSpPr>
        <p:spPr>
          <a:xfrm>
            <a:off x="-10210800" y="602471"/>
            <a:ext cx="22631400" cy="913070"/>
          </a:xfrm>
          <a:prstGeom prst="rect">
            <a:avLst/>
          </a:prstGeom>
          <a:noFill/>
        </p:spPr>
        <p:txBody>
          <a:bodyPr wrap="square">
            <a:spAutoFit/>
          </a:bodyPr>
          <a:lstStyle/>
          <a:p>
            <a:pPr algn="r">
              <a:lnSpc>
                <a:spcPts val="6426"/>
              </a:lnSpc>
            </a:pPr>
            <a:r>
              <a:rPr lang="vi-VN" sz="5400" b="1" dirty="0">
                <a:solidFill>
                  <a:schemeClr val="accent3">
                    <a:lumMod val="75000"/>
                  </a:schemeClr>
                </a:solidFill>
                <a:latin typeface="+mj-lt"/>
                <a:ea typeface="#9Slide02 Tieu de rat dai 01" panose="02000000000000000000" pitchFamily="2" charset="0"/>
                <a:cs typeface="Paytone One"/>
                <a:sym typeface="Paytone One"/>
              </a:rPr>
              <a:t>ĐẦU TƯ CHỦ YẾU </a:t>
            </a:r>
            <a:endParaRPr lang="en-US" sz="5400" b="1" dirty="0">
              <a:solidFill>
                <a:schemeClr val="accent3">
                  <a:lumMod val="75000"/>
                </a:schemeClr>
              </a:solidFill>
              <a:latin typeface="+mj-lt"/>
              <a:ea typeface="#9Slide02 Tieu de rat dai 01" panose="02000000000000000000" pitchFamily="2" charset="0"/>
              <a:cs typeface="Paytone One"/>
              <a:sym typeface="Paytone One"/>
            </a:endParaRPr>
          </a:p>
        </p:txBody>
      </p:sp>
      <p:grpSp>
        <p:nvGrpSpPr>
          <p:cNvPr id="59" name="Group 58">
            <a:extLst>
              <a:ext uri="{FF2B5EF4-FFF2-40B4-BE49-F238E27FC236}">
                <a16:creationId xmlns:a16="http://schemas.microsoft.com/office/drawing/2014/main" id="{972B24C8-6E83-8A7C-1B06-DEE3519F8389}"/>
              </a:ext>
            </a:extLst>
          </p:cNvPr>
          <p:cNvGrpSpPr/>
          <p:nvPr/>
        </p:nvGrpSpPr>
        <p:grpSpPr>
          <a:xfrm>
            <a:off x="7574555" y="2285869"/>
            <a:ext cx="13970000" cy="2133600"/>
            <a:chOff x="7170470" y="2595927"/>
            <a:chExt cx="13970000" cy="2133600"/>
          </a:xfrm>
        </p:grpSpPr>
        <p:sp>
          <p:nvSpPr>
            <p:cNvPr id="60" name="Rectangle: Rounded Corners 59">
              <a:extLst>
                <a:ext uri="{FF2B5EF4-FFF2-40B4-BE49-F238E27FC236}">
                  <a16:creationId xmlns:a16="http://schemas.microsoft.com/office/drawing/2014/main" id="{F2C28870-0C40-EDB5-3F61-14C2FAE0D7F4}"/>
                </a:ext>
              </a:extLst>
            </p:cNvPr>
            <p:cNvSpPr/>
            <p:nvPr/>
          </p:nvSpPr>
          <p:spPr>
            <a:xfrm>
              <a:off x="8719870" y="2900727"/>
              <a:ext cx="12420600" cy="1524000"/>
            </a:xfrm>
            <a:prstGeom prst="roundRect">
              <a:avLst/>
            </a:prstGeom>
            <a:solidFill>
              <a:schemeClr val="accent3"/>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1" name="Oval 60">
              <a:extLst>
                <a:ext uri="{FF2B5EF4-FFF2-40B4-BE49-F238E27FC236}">
                  <a16:creationId xmlns:a16="http://schemas.microsoft.com/office/drawing/2014/main" id="{572F0390-319A-D656-83AB-C016931B8064}"/>
                </a:ext>
              </a:extLst>
            </p:cNvPr>
            <p:cNvSpPr/>
            <p:nvPr/>
          </p:nvSpPr>
          <p:spPr>
            <a:xfrm>
              <a:off x="7170470" y="2595927"/>
              <a:ext cx="1981200" cy="213360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TextBox 61">
              <a:extLst>
                <a:ext uri="{FF2B5EF4-FFF2-40B4-BE49-F238E27FC236}">
                  <a16:creationId xmlns:a16="http://schemas.microsoft.com/office/drawing/2014/main" id="{9FAE849E-8612-7E94-9936-F60DAC214278}"/>
                </a:ext>
              </a:extLst>
            </p:cNvPr>
            <p:cNvSpPr txBox="1"/>
            <p:nvPr/>
          </p:nvSpPr>
          <p:spPr>
            <a:xfrm>
              <a:off x="9692712" y="3229570"/>
              <a:ext cx="8091869" cy="923330"/>
            </a:xfrm>
            <a:prstGeom prst="rect">
              <a:avLst/>
            </a:prstGeom>
            <a:noFill/>
          </p:spPr>
          <p:txBody>
            <a:bodyPr wrap="square">
              <a:spAutoFit/>
            </a:bodyPr>
            <a:lstStyle/>
            <a:p>
              <a:pPr algn="l">
                <a:spcAft>
                  <a:spcPts val="750"/>
                </a:spcAft>
                <a:buNone/>
              </a:pPr>
              <a:r>
                <a:rPr lang="vi-VN" sz="5400" i="0" dirty="0">
                  <a:solidFill>
                    <a:schemeClr val="bg1"/>
                  </a:solidFill>
                  <a:effectLst/>
                  <a:latin typeface="+mj-lt"/>
                </a:rPr>
                <a:t>CÔNG NGHỆ </a:t>
              </a:r>
            </a:p>
          </p:txBody>
        </p:sp>
        <p:sp>
          <p:nvSpPr>
            <p:cNvPr id="63" name="TextBox 62">
              <a:extLst>
                <a:ext uri="{FF2B5EF4-FFF2-40B4-BE49-F238E27FC236}">
                  <a16:creationId xmlns:a16="http://schemas.microsoft.com/office/drawing/2014/main" id="{A1377488-B115-5CE8-A8B9-68EDE5FA2B62}"/>
                </a:ext>
              </a:extLst>
            </p:cNvPr>
            <p:cNvSpPr txBox="1"/>
            <p:nvPr/>
          </p:nvSpPr>
          <p:spPr>
            <a:xfrm>
              <a:off x="7670809" y="3019300"/>
              <a:ext cx="1075261" cy="1107996"/>
            </a:xfrm>
            <a:prstGeom prst="rect">
              <a:avLst/>
            </a:prstGeom>
            <a:noFill/>
          </p:spPr>
          <p:txBody>
            <a:bodyPr wrap="square">
              <a:spAutoFit/>
            </a:bodyPr>
            <a:lstStyle/>
            <a:p>
              <a:pPr algn="l">
                <a:spcAft>
                  <a:spcPts val="750"/>
                </a:spcAft>
                <a:buNone/>
              </a:pPr>
              <a:r>
                <a:rPr lang="vi-VN" sz="6600" b="1" dirty="0">
                  <a:solidFill>
                    <a:schemeClr val="bg1"/>
                  </a:solidFill>
                  <a:latin typeface="+mj-lt"/>
                </a:rPr>
                <a:t>01</a:t>
              </a:r>
              <a:endParaRPr lang="vi-VN" sz="6600" b="1" i="0" dirty="0">
                <a:solidFill>
                  <a:schemeClr val="bg1"/>
                </a:solidFill>
                <a:effectLst/>
                <a:latin typeface="+mj-lt"/>
              </a:endParaRPr>
            </a:p>
          </p:txBody>
        </p:sp>
      </p:grpSp>
      <p:grpSp>
        <p:nvGrpSpPr>
          <p:cNvPr id="64" name="Group 63">
            <a:extLst>
              <a:ext uri="{FF2B5EF4-FFF2-40B4-BE49-F238E27FC236}">
                <a16:creationId xmlns:a16="http://schemas.microsoft.com/office/drawing/2014/main" id="{F7B34D17-CA07-816E-6D1B-113362695C8C}"/>
              </a:ext>
            </a:extLst>
          </p:cNvPr>
          <p:cNvGrpSpPr/>
          <p:nvPr/>
        </p:nvGrpSpPr>
        <p:grpSpPr>
          <a:xfrm>
            <a:off x="7574555" y="4880149"/>
            <a:ext cx="13970000" cy="2133600"/>
            <a:chOff x="7170470" y="2595927"/>
            <a:chExt cx="13970000" cy="2133600"/>
          </a:xfrm>
        </p:grpSpPr>
        <p:sp>
          <p:nvSpPr>
            <p:cNvPr id="65" name="Rectangle: Rounded Corners 64">
              <a:extLst>
                <a:ext uri="{FF2B5EF4-FFF2-40B4-BE49-F238E27FC236}">
                  <a16:creationId xmlns:a16="http://schemas.microsoft.com/office/drawing/2014/main" id="{E9E08874-F373-AC6E-0F33-0FE64479C94C}"/>
                </a:ext>
              </a:extLst>
            </p:cNvPr>
            <p:cNvSpPr/>
            <p:nvPr/>
          </p:nvSpPr>
          <p:spPr>
            <a:xfrm>
              <a:off x="8719870" y="2900727"/>
              <a:ext cx="12420600" cy="1524000"/>
            </a:xfrm>
            <a:prstGeom prst="roundRect">
              <a:avLst/>
            </a:prstGeom>
            <a:solidFill>
              <a:schemeClr val="accent3"/>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6" name="Oval 65">
              <a:extLst>
                <a:ext uri="{FF2B5EF4-FFF2-40B4-BE49-F238E27FC236}">
                  <a16:creationId xmlns:a16="http://schemas.microsoft.com/office/drawing/2014/main" id="{DD9FF59C-FC5F-2705-DC9C-6C4BFC65816B}"/>
                </a:ext>
              </a:extLst>
            </p:cNvPr>
            <p:cNvSpPr/>
            <p:nvPr/>
          </p:nvSpPr>
          <p:spPr>
            <a:xfrm>
              <a:off x="7170470" y="2595927"/>
              <a:ext cx="1981200" cy="213360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TextBox 66">
              <a:extLst>
                <a:ext uri="{FF2B5EF4-FFF2-40B4-BE49-F238E27FC236}">
                  <a16:creationId xmlns:a16="http://schemas.microsoft.com/office/drawing/2014/main" id="{CFA1BC99-B4F7-6C18-2277-DEC84757FB31}"/>
                </a:ext>
              </a:extLst>
            </p:cNvPr>
            <p:cNvSpPr txBox="1"/>
            <p:nvPr/>
          </p:nvSpPr>
          <p:spPr>
            <a:xfrm>
              <a:off x="9692712" y="3229570"/>
              <a:ext cx="8091869" cy="923330"/>
            </a:xfrm>
            <a:prstGeom prst="rect">
              <a:avLst/>
            </a:prstGeom>
            <a:noFill/>
          </p:spPr>
          <p:txBody>
            <a:bodyPr wrap="square">
              <a:spAutoFit/>
            </a:bodyPr>
            <a:lstStyle/>
            <a:p>
              <a:pPr algn="l">
                <a:spcAft>
                  <a:spcPts val="750"/>
                </a:spcAft>
                <a:buNone/>
              </a:pPr>
              <a:r>
                <a:rPr lang="vi-VN" sz="5400" i="0" dirty="0">
                  <a:solidFill>
                    <a:schemeClr val="bg1"/>
                  </a:solidFill>
                  <a:effectLst/>
                  <a:latin typeface="+mj-lt"/>
                </a:rPr>
                <a:t>BẢO TRÌ</a:t>
              </a:r>
            </a:p>
          </p:txBody>
        </p:sp>
        <p:sp>
          <p:nvSpPr>
            <p:cNvPr id="68" name="TextBox 67">
              <a:extLst>
                <a:ext uri="{FF2B5EF4-FFF2-40B4-BE49-F238E27FC236}">
                  <a16:creationId xmlns:a16="http://schemas.microsoft.com/office/drawing/2014/main" id="{4EADDA48-A44C-DE64-436F-91AFA9F4CB45}"/>
                </a:ext>
              </a:extLst>
            </p:cNvPr>
            <p:cNvSpPr txBox="1"/>
            <p:nvPr/>
          </p:nvSpPr>
          <p:spPr>
            <a:xfrm>
              <a:off x="7670809" y="3019300"/>
              <a:ext cx="1075261" cy="1107996"/>
            </a:xfrm>
            <a:prstGeom prst="rect">
              <a:avLst/>
            </a:prstGeom>
            <a:noFill/>
          </p:spPr>
          <p:txBody>
            <a:bodyPr wrap="square">
              <a:spAutoFit/>
            </a:bodyPr>
            <a:lstStyle/>
            <a:p>
              <a:pPr algn="l">
                <a:spcAft>
                  <a:spcPts val="750"/>
                </a:spcAft>
                <a:buNone/>
              </a:pPr>
              <a:r>
                <a:rPr lang="vi-VN" sz="6600" b="1" dirty="0">
                  <a:solidFill>
                    <a:schemeClr val="bg1"/>
                  </a:solidFill>
                  <a:latin typeface="+mj-lt"/>
                </a:rPr>
                <a:t>02</a:t>
              </a:r>
              <a:endParaRPr lang="vi-VN" sz="6600" b="1" i="0" dirty="0">
                <a:solidFill>
                  <a:schemeClr val="bg1"/>
                </a:solidFill>
                <a:effectLst/>
                <a:latin typeface="+mj-lt"/>
              </a:endParaRPr>
            </a:p>
          </p:txBody>
        </p:sp>
      </p:grpSp>
      <p:grpSp>
        <p:nvGrpSpPr>
          <p:cNvPr id="69" name="Group 68">
            <a:extLst>
              <a:ext uri="{FF2B5EF4-FFF2-40B4-BE49-F238E27FC236}">
                <a16:creationId xmlns:a16="http://schemas.microsoft.com/office/drawing/2014/main" id="{6BFE3CCB-A828-0F60-B360-643E00E59D87}"/>
              </a:ext>
            </a:extLst>
          </p:cNvPr>
          <p:cNvGrpSpPr/>
          <p:nvPr/>
        </p:nvGrpSpPr>
        <p:grpSpPr>
          <a:xfrm>
            <a:off x="22326600" y="7173287"/>
            <a:ext cx="13970000" cy="2133600"/>
            <a:chOff x="7170470" y="2595927"/>
            <a:chExt cx="13970000" cy="2133600"/>
          </a:xfrm>
        </p:grpSpPr>
        <p:sp>
          <p:nvSpPr>
            <p:cNvPr id="70" name="Rectangle: Rounded Corners 69">
              <a:extLst>
                <a:ext uri="{FF2B5EF4-FFF2-40B4-BE49-F238E27FC236}">
                  <a16:creationId xmlns:a16="http://schemas.microsoft.com/office/drawing/2014/main" id="{0FEE215E-6B46-ECAC-B903-37C8140AA3F6}"/>
                </a:ext>
              </a:extLst>
            </p:cNvPr>
            <p:cNvSpPr/>
            <p:nvPr/>
          </p:nvSpPr>
          <p:spPr>
            <a:xfrm>
              <a:off x="8719870" y="2900727"/>
              <a:ext cx="12420600" cy="1524000"/>
            </a:xfrm>
            <a:prstGeom prst="roundRect">
              <a:avLst/>
            </a:prstGeom>
            <a:solidFill>
              <a:schemeClr val="accent3"/>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1" name="Oval 70">
              <a:extLst>
                <a:ext uri="{FF2B5EF4-FFF2-40B4-BE49-F238E27FC236}">
                  <a16:creationId xmlns:a16="http://schemas.microsoft.com/office/drawing/2014/main" id="{47149DBC-27C6-79A4-F7BE-110412518424}"/>
                </a:ext>
              </a:extLst>
            </p:cNvPr>
            <p:cNvSpPr/>
            <p:nvPr/>
          </p:nvSpPr>
          <p:spPr>
            <a:xfrm>
              <a:off x="7170470" y="2595927"/>
              <a:ext cx="1981200" cy="213360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TextBox 71">
              <a:extLst>
                <a:ext uri="{FF2B5EF4-FFF2-40B4-BE49-F238E27FC236}">
                  <a16:creationId xmlns:a16="http://schemas.microsoft.com/office/drawing/2014/main" id="{E99830D2-7F9A-F7EF-A382-DA8C9760E6DA}"/>
                </a:ext>
              </a:extLst>
            </p:cNvPr>
            <p:cNvSpPr txBox="1"/>
            <p:nvPr/>
          </p:nvSpPr>
          <p:spPr>
            <a:xfrm>
              <a:off x="9692712" y="3229570"/>
              <a:ext cx="8091869" cy="923330"/>
            </a:xfrm>
            <a:prstGeom prst="rect">
              <a:avLst/>
            </a:prstGeom>
            <a:noFill/>
          </p:spPr>
          <p:txBody>
            <a:bodyPr wrap="square">
              <a:spAutoFit/>
            </a:bodyPr>
            <a:lstStyle/>
            <a:p>
              <a:pPr algn="l">
                <a:spcAft>
                  <a:spcPts val="750"/>
                </a:spcAft>
                <a:buNone/>
              </a:pPr>
              <a:r>
                <a:rPr lang="vi-VN" sz="5400" i="0" dirty="0">
                  <a:solidFill>
                    <a:schemeClr val="bg1"/>
                  </a:solidFill>
                  <a:effectLst/>
                  <a:latin typeface="+mj-lt"/>
                </a:rPr>
                <a:t>TRIỂN KHAI</a:t>
              </a:r>
            </a:p>
          </p:txBody>
        </p:sp>
        <p:sp>
          <p:nvSpPr>
            <p:cNvPr id="73" name="TextBox 72">
              <a:extLst>
                <a:ext uri="{FF2B5EF4-FFF2-40B4-BE49-F238E27FC236}">
                  <a16:creationId xmlns:a16="http://schemas.microsoft.com/office/drawing/2014/main" id="{A1D8477F-7E2E-0589-3709-EFCA056272A9}"/>
                </a:ext>
              </a:extLst>
            </p:cNvPr>
            <p:cNvSpPr txBox="1"/>
            <p:nvPr/>
          </p:nvSpPr>
          <p:spPr>
            <a:xfrm>
              <a:off x="7670809" y="3019300"/>
              <a:ext cx="1075261" cy="1107996"/>
            </a:xfrm>
            <a:prstGeom prst="rect">
              <a:avLst/>
            </a:prstGeom>
            <a:noFill/>
          </p:spPr>
          <p:txBody>
            <a:bodyPr wrap="square">
              <a:spAutoFit/>
            </a:bodyPr>
            <a:lstStyle/>
            <a:p>
              <a:pPr algn="l">
                <a:spcAft>
                  <a:spcPts val="750"/>
                </a:spcAft>
                <a:buNone/>
              </a:pPr>
              <a:r>
                <a:rPr lang="vi-VN" sz="6600" b="1" dirty="0">
                  <a:solidFill>
                    <a:schemeClr val="bg1"/>
                  </a:solidFill>
                  <a:latin typeface="+mj-lt"/>
                </a:rPr>
                <a:t>03</a:t>
              </a:r>
              <a:endParaRPr lang="vi-VN" sz="6600" b="1" i="0" dirty="0">
                <a:solidFill>
                  <a:schemeClr val="bg1"/>
                </a:solidFill>
                <a:effectLst/>
                <a:latin typeface="+mj-lt"/>
              </a:endParaRPr>
            </a:p>
          </p:txBody>
        </p:sp>
      </p:grpSp>
    </p:spTree>
    <p:extLst>
      <p:ext uri="{BB962C8B-B14F-4D97-AF65-F5344CB8AC3E}">
        <p14:creationId xmlns:p14="http://schemas.microsoft.com/office/powerpoint/2010/main" val="1399121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212988" y="9475652"/>
            <a:ext cx="16300109"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3" name="Group 3"/>
          <p:cNvGrpSpPr/>
          <p:nvPr/>
        </p:nvGrpSpPr>
        <p:grpSpPr>
          <a:xfrm>
            <a:off x="17094784" y="9428027"/>
            <a:ext cx="1710485" cy="1165496"/>
            <a:chOff x="0" y="0"/>
            <a:chExt cx="734123" cy="500219"/>
          </a:xfrm>
        </p:grpSpPr>
        <p:sp>
          <p:nvSpPr>
            <p:cNvPr id="4" name="Freeform 4"/>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5" name="TextBox 5"/>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529385" y="9748228"/>
            <a:ext cx="1710485" cy="1165496"/>
            <a:chOff x="0" y="0"/>
            <a:chExt cx="734123" cy="500219"/>
          </a:xfrm>
        </p:grpSpPr>
        <p:sp>
          <p:nvSpPr>
            <p:cNvPr id="7" name="Freeform 7"/>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8" name="TextBox 8"/>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28700" y="9748228"/>
            <a:ext cx="14023380" cy="845295"/>
            <a:chOff x="0" y="0"/>
            <a:chExt cx="8298603" cy="500219"/>
          </a:xfrm>
        </p:grpSpPr>
        <p:sp>
          <p:nvSpPr>
            <p:cNvPr id="10" name="Freeform 10"/>
            <p:cNvSpPr/>
            <p:nvPr/>
          </p:nvSpPr>
          <p:spPr>
            <a:xfrm>
              <a:off x="0" y="0"/>
              <a:ext cx="8298603" cy="500219"/>
            </a:xfrm>
            <a:custGeom>
              <a:avLst/>
              <a:gdLst/>
              <a:ahLst/>
              <a:cxnLst/>
              <a:rect l="l" t="t" r="r" b="b"/>
              <a:pathLst>
                <a:path w="8298603" h="500219">
                  <a:moveTo>
                    <a:pt x="8095403" y="0"/>
                  </a:moveTo>
                  <a:lnTo>
                    <a:pt x="0" y="0"/>
                  </a:lnTo>
                  <a:lnTo>
                    <a:pt x="203200" y="500219"/>
                  </a:lnTo>
                  <a:lnTo>
                    <a:pt x="8298603" y="500219"/>
                  </a:lnTo>
                  <a:lnTo>
                    <a:pt x="809540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1" name="TextBox 11"/>
            <p:cNvSpPr txBox="1"/>
            <p:nvPr/>
          </p:nvSpPr>
          <p:spPr>
            <a:xfrm>
              <a:off x="101600" y="-38100"/>
              <a:ext cx="809540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4896388" y="9428027"/>
            <a:ext cx="1710485" cy="1165496"/>
            <a:chOff x="0" y="0"/>
            <a:chExt cx="734123" cy="500219"/>
          </a:xfrm>
        </p:grpSpPr>
        <p:sp>
          <p:nvSpPr>
            <p:cNvPr id="13" name="Freeform 13"/>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4" name="TextBox 14"/>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6377379" y="9428027"/>
            <a:ext cx="946900" cy="1165496"/>
            <a:chOff x="0" y="0"/>
            <a:chExt cx="406400" cy="500219"/>
          </a:xfrm>
        </p:grpSpPr>
        <p:sp>
          <p:nvSpPr>
            <p:cNvPr id="16" name="Freeform 16"/>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17" name="TextBox 17"/>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53039" y="-109093"/>
            <a:ext cx="12586404" cy="9537120"/>
            <a:chOff x="0" y="0"/>
            <a:chExt cx="804506" cy="609600"/>
          </a:xfrm>
        </p:grpSpPr>
        <p:sp>
          <p:nvSpPr>
            <p:cNvPr id="19" name="Freeform 19"/>
            <p:cNvSpPr/>
            <p:nvPr/>
          </p:nvSpPr>
          <p:spPr>
            <a:xfrm>
              <a:off x="0" y="0"/>
              <a:ext cx="804506" cy="609600"/>
            </a:xfrm>
            <a:custGeom>
              <a:avLst/>
              <a:gdLst/>
              <a:ahLst/>
              <a:cxnLst/>
              <a:rect l="l" t="t" r="r" b="b"/>
              <a:pathLst>
                <a:path w="804506" h="609600">
                  <a:moveTo>
                    <a:pt x="203200" y="0"/>
                  </a:moveTo>
                  <a:lnTo>
                    <a:pt x="804506" y="0"/>
                  </a:lnTo>
                  <a:lnTo>
                    <a:pt x="601306" y="609600"/>
                  </a:lnTo>
                  <a:lnTo>
                    <a:pt x="0" y="609600"/>
                  </a:lnTo>
                  <a:lnTo>
                    <a:pt x="203200" y="0"/>
                  </a:lnTo>
                  <a:close/>
                </a:path>
              </a:pathLst>
            </a:custGeom>
            <a:blipFill>
              <a:blip r:embed="rId3"/>
              <a:stretch>
                <a:fillRect t="-21958" b="-10014"/>
              </a:stretch>
            </a:blipFill>
          </p:spPr>
          <p:txBody>
            <a:bodyPr/>
            <a:lstStyle/>
            <a:p>
              <a:endParaRPr lang="en-US"/>
            </a:p>
          </p:txBody>
        </p:sp>
      </p:grpSp>
      <p:grpSp>
        <p:nvGrpSpPr>
          <p:cNvPr id="20" name="Group 20"/>
          <p:cNvGrpSpPr/>
          <p:nvPr/>
        </p:nvGrpSpPr>
        <p:grpSpPr>
          <a:xfrm>
            <a:off x="6525852" y="2730044"/>
            <a:ext cx="2052520" cy="3069355"/>
            <a:chOff x="0" y="0"/>
            <a:chExt cx="406400" cy="607734"/>
          </a:xfrm>
        </p:grpSpPr>
        <p:sp>
          <p:nvSpPr>
            <p:cNvPr id="21" name="Freeform 21"/>
            <p:cNvSpPr/>
            <p:nvPr/>
          </p:nvSpPr>
          <p:spPr>
            <a:xfrm>
              <a:off x="0" y="0"/>
              <a:ext cx="406400" cy="607734"/>
            </a:xfrm>
            <a:custGeom>
              <a:avLst/>
              <a:gdLst/>
              <a:ahLst/>
              <a:cxnLst/>
              <a:rect l="l" t="t" r="r" b="b"/>
              <a:pathLst>
                <a:path w="406400" h="607734">
                  <a:moveTo>
                    <a:pt x="203200" y="0"/>
                  </a:moveTo>
                  <a:lnTo>
                    <a:pt x="406400" y="0"/>
                  </a:lnTo>
                  <a:lnTo>
                    <a:pt x="203200" y="607734"/>
                  </a:lnTo>
                  <a:lnTo>
                    <a:pt x="0" y="607734"/>
                  </a:lnTo>
                  <a:lnTo>
                    <a:pt x="203200" y="0"/>
                  </a:lnTo>
                  <a:close/>
                </a:path>
              </a:pathLst>
            </a:custGeom>
            <a:solidFill>
              <a:srgbClr val="80A321"/>
            </a:solidFill>
          </p:spPr>
          <p:txBody>
            <a:bodyPr/>
            <a:lstStyle/>
            <a:p>
              <a:endParaRPr lang="en-US"/>
            </a:p>
          </p:txBody>
        </p:sp>
        <p:sp>
          <p:nvSpPr>
            <p:cNvPr id="22" name="TextBox 22"/>
            <p:cNvSpPr txBox="1"/>
            <p:nvPr/>
          </p:nvSpPr>
          <p:spPr>
            <a:xfrm>
              <a:off x="101600" y="-38100"/>
              <a:ext cx="203200" cy="645834"/>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5598410" y="5347519"/>
            <a:ext cx="3179411" cy="2242659"/>
            <a:chOff x="0" y="0"/>
            <a:chExt cx="873929" cy="616443"/>
          </a:xfrm>
        </p:grpSpPr>
        <p:sp>
          <p:nvSpPr>
            <p:cNvPr id="24" name="Freeform 24"/>
            <p:cNvSpPr/>
            <p:nvPr/>
          </p:nvSpPr>
          <p:spPr>
            <a:xfrm>
              <a:off x="0" y="0"/>
              <a:ext cx="873929" cy="616443"/>
            </a:xfrm>
            <a:custGeom>
              <a:avLst/>
              <a:gdLst/>
              <a:ahLst/>
              <a:cxnLst/>
              <a:rect l="l" t="t" r="r" b="b"/>
              <a:pathLst>
                <a:path w="873929" h="616443">
                  <a:moveTo>
                    <a:pt x="203200" y="0"/>
                  </a:moveTo>
                  <a:lnTo>
                    <a:pt x="873929" y="0"/>
                  </a:lnTo>
                  <a:lnTo>
                    <a:pt x="670729" y="616443"/>
                  </a:lnTo>
                  <a:lnTo>
                    <a:pt x="0" y="616443"/>
                  </a:lnTo>
                  <a:lnTo>
                    <a:pt x="203200" y="0"/>
                  </a:lnTo>
                  <a:close/>
                </a:path>
              </a:pathLst>
            </a:custGeom>
            <a:gradFill rotWithShape="1">
              <a:gsLst>
                <a:gs pos="0">
                  <a:srgbClr val="45701A">
                    <a:alpha val="100000"/>
                  </a:srgbClr>
                </a:gs>
                <a:gs pos="100000">
                  <a:srgbClr val="1A4D2E">
                    <a:alpha val="100000"/>
                  </a:srgbClr>
                </a:gs>
              </a:gsLst>
              <a:path path="circle">
                <a:fillToRect l="50000" t="50000" r="50000" b="50000"/>
              </a:path>
            </a:gradFill>
            <a:ln w="38100" cap="sq">
              <a:solidFill>
                <a:srgbClr val="FFFFFF"/>
              </a:solidFill>
              <a:prstDash val="solid"/>
              <a:miter/>
            </a:ln>
          </p:spPr>
          <p:txBody>
            <a:bodyPr/>
            <a:lstStyle/>
            <a:p>
              <a:endParaRPr lang="en-US"/>
            </a:p>
          </p:txBody>
        </p:sp>
        <p:sp>
          <p:nvSpPr>
            <p:cNvPr id="25" name="TextBox 25"/>
            <p:cNvSpPr txBox="1"/>
            <p:nvPr/>
          </p:nvSpPr>
          <p:spPr>
            <a:xfrm>
              <a:off x="101600" y="-38100"/>
              <a:ext cx="670729" cy="654543"/>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7443697" y="-66420"/>
            <a:ext cx="2052520" cy="3069355"/>
            <a:chOff x="0" y="0"/>
            <a:chExt cx="406400" cy="607734"/>
          </a:xfrm>
        </p:grpSpPr>
        <p:sp>
          <p:nvSpPr>
            <p:cNvPr id="27" name="Freeform 27"/>
            <p:cNvSpPr/>
            <p:nvPr/>
          </p:nvSpPr>
          <p:spPr>
            <a:xfrm>
              <a:off x="0" y="0"/>
              <a:ext cx="406400" cy="607734"/>
            </a:xfrm>
            <a:custGeom>
              <a:avLst/>
              <a:gdLst/>
              <a:ahLst/>
              <a:cxnLst/>
              <a:rect l="l" t="t" r="r" b="b"/>
              <a:pathLst>
                <a:path w="406400" h="607734">
                  <a:moveTo>
                    <a:pt x="203200" y="0"/>
                  </a:moveTo>
                  <a:lnTo>
                    <a:pt x="406400" y="0"/>
                  </a:lnTo>
                  <a:lnTo>
                    <a:pt x="203200" y="607734"/>
                  </a:lnTo>
                  <a:lnTo>
                    <a:pt x="0" y="607734"/>
                  </a:lnTo>
                  <a:lnTo>
                    <a:pt x="203200" y="0"/>
                  </a:lnTo>
                  <a:close/>
                </a:path>
              </a:pathLst>
            </a:custGeom>
            <a:solidFill>
              <a:srgbClr val="80A321"/>
            </a:solidFill>
          </p:spPr>
          <p:txBody>
            <a:bodyPr/>
            <a:lstStyle/>
            <a:p>
              <a:endParaRPr lang="en-US"/>
            </a:p>
          </p:txBody>
        </p:sp>
        <p:sp>
          <p:nvSpPr>
            <p:cNvPr id="28" name="TextBox 28"/>
            <p:cNvSpPr txBox="1"/>
            <p:nvPr/>
          </p:nvSpPr>
          <p:spPr>
            <a:xfrm>
              <a:off x="101600" y="-38100"/>
              <a:ext cx="203200" cy="645834"/>
            </a:xfrm>
            <a:prstGeom prst="rect">
              <a:avLst/>
            </a:prstGeom>
          </p:spPr>
          <p:txBody>
            <a:bodyPr lIns="50800" tIns="50800" rIns="50800" bIns="50800" rtlCol="0" anchor="ctr"/>
            <a:lstStyle/>
            <a:p>
              <a:pPr algn="ctr">
                <a:lnSpc>
                  <a:spcPts val="2659"/>
                </a:lnSpc>
                <a:spcBef>
                  <a:spcPct val="0"/>
                </a:spcBef>
              </a:pPr>
              <a:endParaRPr/>
            </a:p>
          </p:txBody>
        </p:sp>
      </p:grpSp>
      <p:sp>
        <p:nvSpPr>
          <p:cNvPr id="29" name="Freeform 29"/>
          <p:cNvSpPr/>
          <p:nvPr/>
        </p:nvSpPr>
        <p:spPr>
          <a:xfrm>
            <a:off x="6635764" y="5653554"/>
            <a:ext cx="1104702" cy="1444055"/>
          </a:xfrm>
          <a:custGeom>
            <a:avLst/>
            <a:gdLst/>
            <a:ahLst/>
            <a:cxnLst/>
            <a:rect l="l" t="t" r="r" b="b"/>
            <a:pathLst>
              <a:path w="1104702" h="1444055">
                <a:moveTo>
                  <a:pt x="0" y="0"/>
                </a:moveTo>
                <a:lnTo>
                  <a:pt x="1104703" y="0"/>
                </a:lnTo>
                <a:lnTo>
                  <a:pt x="1104703" y="1444055"/>
                </a:lnTo>
                <a:lnTo>
                  <a:pt x="0" y="1444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TextBox 30"/>
          <p:cNvSpPr txBox="1"/>
          <p:nvPr/>
        </p:nvSpPr>
        <p:spPr>
          <a:xfrm>
            <a:off x="9292448" y="1156702"/>
            <a:ext cx="10357262" cy="2667397"/>
          </a:xfrm>
          <a:prstGeom prst="rect">
            <a:avLst/>
          </a:prstGeom>
        </p:spPr>
        <p:txBody>
          <a:bodyPr wrap="square" lIns="0" tIns="0" rIns="0" bIns="0" rtlCol="0" anchor="t">
            <a:spAutoFit/>
          </a:bodyPr>
          <a:lstStyle/>
          <a:p>
            <a:r>
              <a:rPr lang="en-US" sz="5789" b="1" dirty="0">
                <a:solidFill>
                  <a:srgbClr val="0A6847"/>
                </a:solidFill>
                <a:latin typeface="Times New Roman" panose="02020603050405020304" pitchFamily="18" charset="0"/>
                <a:ea typeface="Paytone One"/>
                <a:cs typeface="Times New Roman" panose="02020603050405020304" pitchFamily="18" charset="0"/>
                <a:sym typeface="Paytone One"/>
              </a:rPr>
              <a:t> </a:t>
            </a:r>
            <a:r>
              <a:rPr lang="en-US" sz="6000" b="1" dirty="0">
                <a:solidFill>
                  <a:srgbClr val="0A6847"/>
                </a:solidFill>
                <a:latin typeface="Times New Roman" panose="02020603050405020304" pitchFamily="18" charset="0"/>
                <a:ea typeface="Paytone One"/>
                <a:cs typeface="Times New Roman" panose="02020603050405020304" pitchFamily="18" charset="0"/>
                <a:sym typeface="Paytone One"/>
              </a:rPr>
              <a:t>SỨC KHỎE TINH THẦN ĐÁNG BÁO ĐỘNG</a:t>
            </a:r>
            <a:endParaRPr lang="en-US" sz="5789" b="1" dirty="0">
              <a:solidFill>
                <a:srgbClr val="0A6847"/>
              </a:solidFill>
              <a:latin typeface="Times New Roman" panose="02020603050405020304" pitchFamily="18" charset="0"/>
              <a:ea typeface="Paytone One"/>
              <a:cs typeface="Times New Roman" panose="02020603050405020304" pitchFamily="18" charset="0"/>
              <a:sym typeface="Paytone One"/>
            </a:endParaRPr>
          </a:p>
          <a:p>
            <a:pPr>
              <a:lnSpc>
                <a:spcPts val="6368"/>
              </a:lnSpc>
            </a:pPr>
            <a:endParaRPr lang="en-US" sz="5789"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
        <p:nvSpPr>
          <p:cNvPr id="31" name="TextBox 31"/>
          <p:cNvSpPr txBox="1"/>
          <p:nvPr/>
        </p:nvSpPr>
        <p:spPr>
          <a:xfrm>
            <a:off x="9034194" y="1960539"/>
            <a:ext cx="11393356" cy="1164678"/>
          </a:xfrm>
          <a:prstGeom prst="rect">
            <a:avLst/>
          </a:prstGeom>
        </p:spPr>
        <p:txBody>
          <a:bodyPr lIns="0" tIns="0" rIns="0" bIns="0" rtlCol="0" anchor="t">
            <a:spAutoFit/>
          </a:bodyPr>
          <a:lstStyle/>
          <a:p>
            <a:pPr algn="just">
              <a:lnSpc>
                <a:spcPts val="4730"/>
              </a:lnSpc>
            </a:pPr>
            <a:endParaRPr dirty="0">
              <a:latin typeface="Times New Roman" panose="02020603050405020304" pitchFamily="18" charset="0"/>
              <a:cs typeface="Times New Roman" panose="02020603050405020304" pitchFamily="18" charset="0"/>
            </a:endParaRPr>
          </a:p>
          <a:p>
            <a:pPr algn="just">
              <a:lnSpc>
                <a:spcPts val="4730"/>
              </a:lnSpc>
            </a:pPr>
            <a:endParaRPr lang="en-US" sz="3657" b="1" dirty="0">
              <a:solidFill>
                <a:srgbClr val="3DD47E"/>
              </a:solidFill>
              <a:latin typeface="Times New Roman" panose="02020603050405020304" pitchFamily="18" charset="0"/>
              <a:ea typeface="Arimo Bold"/>
              <a:cs typeface="Times New Roman" panose="02020603050405020304" pitchFamily="18" charset="0"/>
              <a:sym typeface="Arimo Bold"/>
            </a:endParaRPr>
          </a:p>
        </p:txBody>
      </p:sp>
      <p:sp>
        <p:nvSpPr>
          <p:cNvPr id="32" name="TextBox 32"/>
          <p:cNvSpPr txBox="1"/>
          <p:nvPr/>
        </p:nvSpPr>
        <p:spPr>
          <a:xfrm>
            <a:off x="8887733" y="3318824"/>
            <a:ext cx="8892013" cy="5052665"/>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vi-VN" sz="3600" dirty="0">
                <a:latin typeface="+mj-lt"/>
              </a:rPr>
              <a:t>Theo UNICEF, có khoảng 8</a:t>
            </a:r>
            <a:r>
              <a:rPr lang="vi-VN" sz="3600" dirty="0"/>
              <a:t>% – </a:t>
            </a:r>
            <a:r>
              <a:rPr lang="vi-VN" sz="3200" dirty="0"/>
              <a:t>29%</a:t>
            </a:r>
            <a:r>
              <a:rPr lang="vi-VN" sz="3200" dirty="0">
                <a:latin typeface="+mj-lt"/>
              </a:rPr>
              <a:t>             </a:t>
            </a:r>
            <a:r>
              <a:rPr lang="vi-VN" sz="3600" dirty="0">
                <a:latin typeface="+mj-lt"/>
              </a:rPr>
              <a:t>trẻ vị thành niên tại Việt Nam (tương đương ít nhất 3 triệu thanh thiếu niên) từng có suy nghĩ tiêu cực hoặc hành vi tự làm hại bản thân.</a:t>
            </a:r>
          </a:p>
          <a:p>
            <a:pPr algn="just">
              <a:lnSpc>
                <a:spcPts val="3531"/>
              </a:lnSpc>
            </a:pPr>
            <a:endParaRPr lang="en-US" sz="4400" dirty="0">
              <a:latin typeface="+mj-lt"/>
              <a:ea typeface="Code Pro"/>
              <a:cs typeface="Times New Roman" panose="02020603050405020304" pitchFamily="18" charset="0"/>
              <a:sym typeface="Code Pro"/>
            </a:endParaRPr>
          </a:p>
          <a:p>
            <a:pPr algn="just">
              <a:lnSpc>
                <a:spcPts val="3531"/>
              </a:lnSpc>
            </a:pPr>
            <a:endParaRPr lang="en-US" sz="3200" dirty="0">
              <a:solidFill>
                <a:srgbClr val="000000"/>
              </a:solidFill>
              <a:latin typeface="Times New Roman" panose="02020603050405020304" pitchFamily="18" charset="0"/>
              <a:ea typeface="Code Pro"/>
              <a:cs typeface="Times New Roman" panose="02020603050405020304" pitchFamily="18" charset="0"/>
              <a:sym typeface="Code Pro"/>
            </a:endParaRPr>
          </a:p>
        </p:txBody>
      </p:sp>
      <p:sp>
        <p:nvSpPr>
          <p:cNvPr id="34" name="TextBox 33">
            <a:extLst>
              <a:ext uri="{FF2B5EF4-FFF2-40B4-BE49-F238E27FC236}">
                <a16:creationId xmlns:a16="http://schemas.microsoft.com/office/drawing/2014/main" id="{919757C4-FE18-5D98-607A-2BD744173B4F}"/>
              </a:ext>
            </a:extLst>
          </p:cNvPr>
          <p:cNvSpPr txBox="1"/>
          <p:nvPr/>
        </p:nvSpPr>
        <p:spPr>
          <a:xfrm>
            <a:off x="2739513" y="5139501"/>
            <a:ext cx="11791334" cy="369332"/>
          </a:xfrm>
          <a:prstGeom prst="rect">
            <a:avLst/>
          </a:prstGeom>
          <a:noFill/>
        </p:spPr>
        <p:txBody>
          <a:bodyPr wrap="square">
            <a:spAutoFit/>
          </a:bodyPr>
          <a:lstStyle/>
          <a:p>
            <a:r>
              <a:rPr lang="vi-VN" dirty="0">
                <a:latin typeface="+mj-lt"/>
              </a:rPr>
              <a:t>8</a:t>
            </a:r>
            <a:endParaRPr lang="vi-VN" dirty="0"/>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45E98CB6-C6AE-CB0A-E82F-81D724FB4255}"/>
              </a:ext>
            </a:extLst>
          </p:cNvPr>
          <p:cNvSpPr/>
          <p:nvPr/>
        </p:nvSpPr>
        <p:spPr>
          <a:xfrm>
            <a:off x="15757213" y="-2089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3">
            <a:extLst>
              <a:ext uri="{FF2B5EF4-FFF2-40B4-BE49-F238E27FC236}">
                <a16:creationId xmlns:a16="http://schemas.microsoft.com/office/drawing/2014/main" id="{C3D908C7-D3FA-6F3D-2E2D-0C1C50E4C561}"/>
              </a:ext>
            </a:extLst>
          </p:cNvPr>
          <p:cNvSpPr/>
          <p:nvPr/>
        </p:nvSpPr>
        <p:spPr>
          <a:xfrm rot="772079" flipH="1" flipV="1">
            <a:off x="-2105234" y="7592387"/>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id="{C819B9C5-6F52-4F1B-9122-E64012A88D34}"/>
              </a:ext>
            </a:extLst>
          </p:cNvPr>
          <p:cNvSpPr/>
          <p:nvPr/>
        </p:nvSpPr>
        <p:spPr>
          <a:xfrm>
            <a:off x="16174813" y="8440388"/>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alphaModFix amt="3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20" name="Freeform 5">
            <a:extLst>
              <a:ext uri="{FF2B5EF4-FFF2-40B4-BE49-F238E27FC236}">
                <a16:creationId xmlns:a16="http://schemas.microsoft.com/office/drawing/2014/main" id="{91B3C744-9416-B190-EE85-BD283FE38A96}"/>
              </a:ext>
            </a:extLst>
          </p:cNvPr>
          <p:cNvSpPr/>
          <p:nvPr/>
        </p:nvSpPr>
        <p:spPr>
          <a:xfrm rot="-2297566">
            <a:off x="-1546827" y="-57"/>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21" name="Group 52">
            <a:extLst>
              <a:ext uri="{FF2B5EF4-FFF2-40B4-BE49-F238E27FC236}">
                <a16:creationId xmlns:a16="http://schemas.microsoft.com/office/drawing/2014/main" id="{C7BC8004-F65D-A97E-99EF-7C7EE2DBCB19}"/>
              </a:ext>
            </a:extLst>
          </p:cNvPr>
          <p:cNvGrpSpPr/>
          <p:nvPr/>
        </p:nvGrpSpPr>
        <p:grpSpPr>
          <a:xfrm>
            <a:off x="152400" y="10081124"/>
            <a:ext cx="18288000" cy="569326"/>
            <a:chOff x="0" y="0"/>
            <a:chExt cx="16068130" cy="500219"/>
          </a:xfrm>
        </p:grpSpPr>
        <p:sp>
          <p:nvSpPr>
            <p:cNvPr id="22" name="Freeform 53">
              <a:extLst>
                <a:ext uri="{FF2B5EF4-FFF2-40B4-BE49-F238E27FC236}">
                  <a16:creationId xmlns:a16="http://schemas.microsoft.com/office/drawing/2014/main" id="{B6CB57DB-3F50-510A-DD1E-17F3A7837887}"/>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3" name="TextBox 54">
              <a:extLst>
                <a:ext uri="{FF2B5EF4-FFF2-40B4-BE49-F238E27FC236}">
                  <a16:creationId xmlns:a16="http://schemas.microsoft.com/office/drawing/2014/main" id="{88804141-9A36-58EA-1D26-FDAA471AFAE8}"/>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55">
            <a:extLst>
              <a:ext uri="{FF2B5EF4-FFF2-40B4-BE49-F238E27FC236}">
                <a16:creationId xmlns:a16="http://schemas.microsoft.com/office/drawing/2014/main" id="{E0ABBADB-E302-F1A1-AC31-5AEF5F8A32B4}"/>
              </a:ext>
            </a:extLst>
          </p:cNvPr>
          <p:cNvGrpSpPr/>
          <p:nvPr/>
        </p:nvGrpSpPr>
        <p:grpSpPr>
          <a:xfrm rot="-10800000">
            <a:off x="6528485" y="9933272"/>
            <a:ext cx="5535830" cy="643890"/>
            <a:chOff x="0" y="0"/>
            <a:chExt cx="4300624" cy="500219"/>
          </a:xfrm>
        </p:grpSpPr>
        <p:sp>
          <p:nvSpPr>
            <p:cNvPr id="25" name="Freeform 56">
              <a:extLst>
                <a:ext uri="{FF2B5EF4-FFF2-40B4-BE49-F238E27FC236}">
                  <a16:creationId xmlns:a16="http://schemas.microsoft.com/office/drawing/2014/main" id="{DD6EA491-4CA3-0BF9-CBD6-F3E2301A66CF}"/>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26" name="TextBox 57">
              <a:extLst>
                <a:ext uri="{FF2B5EF4-FFF2-40B4-BE49-F238E27FC236}">
                  <a16:creationId xmlns:a16="http://schemas.microsoft.com/office/drawing/2014/main" id="{63CE1380-010A-98AF-6800-95FC552BC38B}"/>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58">
            <a:extLst>
              <a:ext uri="{FF2B5EF4-FFF2-40B4-BE49-F238E27FC236}">
                <a16:creationId xmlns:a16="http://schemas.microsoft.com/office/drawing/2014/main" id="{D2426C4B-6DB2-3F2B-7B56-69FDE7D15565}"/>
              </a:ext>
            </a:extLst>
          </p:cNvPr>
          <p:cNvGrpSpPr/>
          <p:nvPr/>
        </p:nvGrpSpPr>
        <p:grpSpPr>
          <a:xfrm>
            <a:off x="7018803" y="9914222"/>
            <a:ext cx="4555195" cy="788139"/>
            <a:chOff x="0" y="0"/>
            <a:chExt cx="2891109" cy="500219"/>
          </a:xfrm>
        </p:grpSpPr>
        <p:sp>
          <p:nvSpPr>
            <p:cNvPr id="28" name="Freeform 59">
              <a:extLst>
                <a:ext uri="{FF2B5EF4-FFF2-40B4-BE49-F238E27FC236}">
                  <a16:creationId xmlns:a16="http://schemas.microsoft.com/office/drawing/2014/main" id="{32A2AB9C-89F1-3EB7-B871-C90ED93A56B9}"/>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9" name="TextBox 60">
              <a:extLst>
                <a:ext uri="{FF2B5EF4-FFF2-40B4-BE49-F238E27FC236}">
                  <a16:creationId xmlns:a16="http://schemas.microsoft.com/office/drawing/2014/main" id="{54828DEB-6B7D-4DBA-855B-D502F2DE79D1}"/>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 name="Group 1">
            <a:extLst>
              <a:ext uri="{FF2B5EF4-FFF2-40B4-BE49-F238E27FC236}">
                <a16:creationId xmlns:a16="http://schemas.microsoft.com/office/drawing/2014/main" id="{CBD8E489-16B6-85E3-0EF2-99DBD4DA9587}"/>
              </a:ext>
            </a:extLst>
          </p:cNvPr>
          <p:cNvGrpSpPr/>
          <p:nvPr/>
        </p:nvGrpSpPr>
        <p:grpSpPr>
          <a:xfrm rot="11153258">
            <a:off x="-4426655" y="699752"/>
            <a:ext cx="8853310" cy="8887494"/>
            <a:chOff x="4791892" y="-143409"/>
            <a:chExt cx="9597678" cy="9614481"/>
          </a:xfrm>
        </p:grpSpPr>
        <p:sp>
          <p:nvSpPr>
            <p:cNvPr id="3" name="Circle: Hollow 2">
              <a:extLst>
                <a:ext uri="{FF2B5EF4-FFF2-40B4-BE49-F238E27FC236}">
                  <a16:creationId xmlns:a16="http://schemas.microsoft.com/office/drawing/2014/main" id="{5AC9B03F-031E-DD2A-92D7-781166EA8232}"/>
                </a:ext>
              </a:extLst>
            </p:cNvPr>
            <p:cNvSpPr/>
            <p:nvPr/>
          </p:nvSpPr>
          <p:spPr>
            <a:xfrm rot="404322">
              <a:off x="5166253" y="-917"/>
              <a:ext cx="9223317" cy="9471989"/>
            </a:xfrm>
            <a:prstGeom prst="donu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4" name="Block Arc 3">
              <a:extLst>
                <a:ext uri="{FF2B5EF4-FFF2-40B4-BE49-F238E27FC236}">
                  <a16:creationId xmlns:a16="http://schemas.microsoft.com/office/drawing/2014/main" id="{DB0242EF-1F2B-DBF0-FE90-281BA3CB0845}"/>
                </a:ext>
              </a:extLst>
            </p:cNvPr>
            <p:cNvSpPr/>
            <p:nvPr/>
          </p:nvSpPr>
          <p:spPr>
            <a:xfrm>
              <a:off x="4791892" y="-143409"/>
              <a:ext cx="8839200" cy="9182100"/>
            </a:xfrm>
            <a:prstGeom prst="blockArc">
              <a:avLst>
                <a:gd name="adj1" fmla="val 10623294"/>
                <a:gd name="adj2" fmla="val 13457192"/>
                <a:gd name="adj3" fmla="val 31141"/>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grpSp>
      <p:pic>
        <p:nvPicPr>
          <p:cNvPr id="5" name="Graphic 4" descr="Arrow circle with solid fill">
            <a:extLst>
              <a:ext uri="{FF2B5EF4-FFF2-40B4-BE49-F238E27FC236}">
                <a16:creationId xmlns:a16="http://schemas.microsoft.com/office/drawing/2014/main" id="{62B63B23-4127-8AF9-1532-798A55287F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3400" y="1435100"/>
            <a:ext cx="1371600" cy="1371600"/>
          </a:xfrm>
          <a:prstGeom prst="rect">
            <a:avLst/>
          </a:prstGeom>
        </p:spPr>
      </p:pic>
      <p:pic>
        <p:nvPicPr>
          <p:cNvPr id="6" name="Graphic 5" descr="Robot with solid fill">
            <a:extLst>
              <a:ext uri="{FF2B5EF4-FFF2-40B4-BE49-F238E27FC236}">
                <a16:creationId xmlns:a16="http://schemas.microsoft.com/office/drawing/2014/main" id="{577DF712-1948-DCDD-3B14-8DEA7304263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38400" y="3019300"/>
            <a:ext cx="1371600" cy="1371600"/>
          </a:xfrm>
          <a:prstGeom prst="rect">
            <a:avLst/>
          </a:prstGeom>
        </p:spPr>
      </p:pic>
      <p:pic>
        <p:nvPicPr>
          <p:cNvPr id="7" name="Graphic 6" descr="Lock with solid fill">
            <a:extLst>
              <a:ext uri="{FF2B5EF4-FFF2-40B4-BE49-F238E27FC236}">
                <a16:creationId xmlns:a16="http://schemas.microsoft.com/office/drawing/2014/main" id="{FFBD2E68-1DAD-1808-1D8E-1A8F4F2CE6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71721" y="5629803"/>
            <a:ext cx="1850498" cy="1850498"/>
          </a:xfrm>
          <a:prstGeom prst="rect">
            <a:avLst/>
          </a:prstGeom>
        </p:spPr>
      </p:pic>
      <p:sp>
        <p:nvSpPr>
          <p:cNvPr id="13" name="TextBox 12">
            <a:extLst>
              <a:ext uri="{FF2B5EF4-FFF2-40B4-BE49-F238E27FC236}">
                <a16:creationId xmlns:a16="http://schemas.microsoft.com/office/drawing/2014/main" id="{2C43B65B-1FE7-52A4-9924-22C4C4CE8582}"/>
              </a:ext>
            </a:extLst>
          </p:cNvPr>
          <p:cNvSpPr txBox="1"/>
          <p:nvPr/>
        </p:nvSpPr>
        <p:spPr>
          <a:xfrm>
            <a:off x="9525000" y="3247228"/>
            <a:ext cx="9745129" cy="830997"/>
          </a:xfrm>
          <a:prstGeom prst="rect">
            <a:avLst/>
          </a:prstGeom>
          <a:noFill/>
        </p:spPr>
        <p:txBody>
          <a:bodyPr wrap="square">
            <a:spAutoFit/>
          </a:bodyPr>
          <a:lstStyle/>
          <a:p>
            <a:pPr>
              <a:spcAft>
                <a:spcPts val="750"/>
              </a:spcAft>
            </a:pPr>
            <a:r>
              <a:rPr lang="vi-VN" sz="4800" b="1" dirty="0">
                <a:solidFill>
                  <a:schemeClr val="bg1"/>
                </a:solidFill>
                <a:latin typeface="+mj-lt"/>
              </a:rPr>
              <a:t>Cam Kết Bảo Mật Tuyệt Đối</a:t>
            </a:r>
          </a:p>
        </p:txBody>
      </p:sp>
      <p:sp>
        <p:nvSpPr>
          <p:cNvPr id="14" name="TextBox 13">
            <a:extLst>
              <a:ext uri="{FF2B5EF4-FFF2-40B4-BE49-F238E27FC236}">
                <a16:creationId xmlns:a16="http://schemas.microsoft.com/office/drawing/2014/main" id="{22AEE87C-7919-6C85-FF13-FFBFFF81C4C3}"/>
              </a:ext>
            </a:extLst>
          </p:cNvPr>
          <p:cNvSpPr txBox="1"/>
          <p:nvPr/>
        </p:nvSpPr>
        <p:spPr>
          <a:xfrm>
            <a:off x="9144000" y="4729528"/>
            <a:ext cx="8458200" cy="2554545"/>
          </a:xfrm>
          <a:prstGeom prst="rect">
            <a:avLst/>
          </a:prstGeom>
          <a:noFill/>
        </p:spPr>
        <p:txBody>
          <a:bodyPr wrap="square">
            <a:spAutoFit/>
          </a:bodyPr>
          <a:lstStyle/>
          <a:p>
            <a:pPr algn="just">
              <a:spcAft>
                <a:spcPts val="750"/>
              </a:spcAft>
            </a:pPr>
            <a:r>
              <a:rPr lang="vi-VN" sz="4000" b="1" dirty="0">
                <a:solidFill>
                  <a:schemeClr val="bg1"/>
                </a:solidFill>
                <a:latin typeface="+mj-lt"/>
              </a:rPr>
              <a:t>Bảo vệ quyền riêng tư và thông tin khách hàng là giá trị cốt lõi. Cơ chế mã hóa, phân quyền, ẩn danh </a:t>
            </a:r>
            <a:r>
              <a:rPr lang="vi-VN" sz="4000" b="1" dirty="0" err="1">
                <a:solidFill>
                  <a:schemeClr val="bg1"/>
                </a:solidFill>
                <a:latin typeface="+mj-lt"/>
              </a:rPr>
              <a:t>hoá</a:t>
            </a:r>
            <a:r>
              <a:rPr lang="vi-VN" sz="4000" b="1" dirty="0">
                <a:solidFill>
                  <a:schemeClr val="bg1"/>
                </a:solidFill>
                <a:latin typeface="+mj-lt"/>
              </a:rPr>
              <a:t> dữ liệu để xây dựng niềm tin xã hội.</a:t>
            </a:r>
            <a:endParaRPr lang="vi-VN" sz="28700" b="1" i="0" dirty="0">
              <a:solidFill>
                <a:schemeClr val="bg1"/>
              </a:solidFill>
              <a:effectLst/>
              <a:latin typeface="+mj-lt"/>
            </a:endParaRPr>
          </a:p>
        </p:txBody>
      </p:sp>
      <p:sp>
        <p:nvSpPr>
          <p:cNvPr id="15" name="TextBox 14">
            <a:extLst>
              <a:ext uri="{FF2B5EF4-FFF2-40B4-BE49-F238E27FC236}">
                <a16:creationId xmlns:a16="http://schemas.microsoft.com/office/drawing/2014/main" id="{711F90F0-3323-0DDC-7A21-F06AD19D7119}"/>
              </a:ext>
            </a:extLst>
          </p:cNvPr>
          <p:cNvSpPr txBox="1"/>
          <p:nvPr/>
        </p:nvSpPr>
        <p:spPr>
          <a:xfrm>
            <a:off x="7670809" y="3019300"/>
            <a:ext cx="1075261" cy="1107996"/>
          </a:xfrm>
          <a:prstGeom prst="rect">
            <a:avLst/>
          </a:prstGeom>
          <a:noFill/>
        </p:spPr>
        <p:txBody>
          <a:bodyPr wrap="square">
            <a:spAutoFit/>
          </a:bodyPr>
          <a:lstStyle/>
          <a:p>
            <a:pPr algn="l">
              <a:spcAft>
                <a:spcPts val="750"/>
              </a:spcAft>
              <a:buNone/>
            </a:pPr>
            <a:r>
              <a:rPr lang="vi-VN" sz="6600" dirty="0">
                <a:solidFill>
                  <a:schemeClr val="bg1"/>
                </a:solidFill>
                <a:latin typeface="+mj-lt"/>
              </a:rPr>
              <a:t>03</a:t>
            </a:r>
            <a:endParaRPr lang="vi-VN" sz="6600" b="0" i="0" dirty="0">
              <a:solidFill>
                <a:schemeClr val="bg1"/>
              </a:solidFill>
              <a:effectLst/>
              <a:latin typeface="+mj-lt"/>
            </a:endParaRPr>
          </a:p>
        </p:txBody>
      </p:sp>
      <p:sp>
        <p:nvSpPr>
          <p:cNvPr id="30" name="Freeform 77">
            <a:extLst>
              <a:ext uri="{FF2B5EF4-FFF2-40B4-BE49-F238E27FC236}">
                <a16:creationId xmlns:a16="http://schemas.microsoft.com/office/drawing/2014/main" id="{09CD6D96-070B-9072-6E1F-F5619794A6C5}"/>
              </a:ext>
            </a:extLst>
          </p:cNvPr>
          <p:cNvSpPr/>
          <p:nvPr/>
        </p:nvSpPr>
        <p:spPr>
          <a:xfrm>
            <a:off x="2419761" y="-669643"/>
            <a:ext cx="12462539" cy="12462539"/>
          </a:xfrm>
          <a:custGeom>
            <a:avLst/>
            <a:gdLst/>
            <a:ahLst/>
            <a:cxnLst/>
            <a:rect l="l" t="t" r="r" b="b"/>
            <a:pathLst>
              <a:path w="12462539" h="12462539">
                <a:moveTo>
                  <a:pt x="0" y="0"/>
                </a:moveTo>
                <a:lnTo>
                  <a:pt x="12462539" y="0"/>
                </a:lnTo>
                <a:lnTo>
                  <a:pt x="12462539" y="12462539"/>
                </a:lnTo>
                <a:lnTo>
                  <a:pt x="0" y="12462539"/>
                </a:lnTo>
                <a:lnTo>
                  <a:pt x="0" y="0"/>
                </a:lnTo>
                <a:close/>
              </a:path>
            </a:pathLst>
          </a:custGeom>
          <a:blipFill>
            <a:blip r:embed="rId14">
              <a:alphaModFix amt="5000"/>
            </a:blip>
            <a:stretch>
              <a:fillRect/>
            </a:stretch>
          </a:blipFill>
        </p:spPr>
        <p:txBody>
          <a:bodyPr/>
          <a:lstStyle/>
          <a:p>
            <a:endParaRPr lang="en-US"/>
          </a:p>
        </p:txBody>
      </p:sp>
      <p:grpSp>
        <p:nvGrpSpPr>
          <p:cNvPr id="66" name="Group 65">
            <a:extLst>
              <a:ext uri="{FF2B5EF4-FFF2-40B4-BE49-F238E27FC236}">
                <a16:creationId xmlns:a16="http://schemas.microsoft.com/office/drawing/2014/main" id="{96E990B9-0435-C8DC-7187-C4357774DA75}"/>
              </a:ext>
            </a:extLst>
          </p:cNvPr>
          <p:cNvGrpSpPr/>
          <p:nvPr/>
        </p:nvGrpSpPr>
        <p:grpSpPr>
          <a:xfrm>
            <a:off x="7574555" y="2285869"/>
            <a:ext cx="13970000" cy="2133600"/>
            <a:chOff x="7170470" y="2595927"/>
            <a:chExt cx="13970000" cy="2133600"/>
          </a:xfrm>
        </p:grpSpPr>
        <p:sp>
          <p:nvSpPr>
            <p:cNvPr id="67" name="Rectangle: Rounded Corners 66">
              <a:extLst>
                <a:ext uri="{FF2B5EF4-FFF2-40B4-BE49-F238E27FC236}">
                  <a16:creationId xmlns:a16="http://schemas.microsoft.com/office/drawing/2014/main" id="{16B65640-52BD-9AF5-31D0-9262A280A653}"/>
                </a:ext>
              </a:extLst>
            </p:cNvPr>
            <p:cNvSpPr/>
            <p:nvPr/>
          </p:nvSpPr>
          <p:spPr>
            <a:xfrm>
              <a:off x="8719870" y="2900727"/>
              <a:ext cx="12420600" cy="1524000"/>
            </a:xfrm>
            <a:prstGeom prst="roundRect">
              <a:avLst/>
            </a:prstGeom>
            <a:solidFill>
              <a:schemeClr val="accent3"/>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8" name="Oval 67">
              <a:extLst>
                <a:ext uri="{FF2B5EF4-FFF2-40B4-BE49-F238E27FC236}">
                  <a16:creationId xmlns:a16="http://schemas.microsoft.com/office/drawing/2014/main" id="{249820BC-EA14-17CA-DA3F-29FA1C341228}"/>
                </a:ext>
              </a:extLst>
            </p:cNvPr>
            <p:cNvSpPr/>
            <p:nvPr/>
          </p:nvSpPr>
          <p:spPr>
            <a:xfrm>
              <a:off x="7170470" y="2595927"/>
              <a:ext cx="1981200" cy="213360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id="{F9960E5D-93F4-7E47-4E42-B0BE07311DFF}"/>
                </a:ext>
              </a:extLst>
            </p:cNvPr>
            <p:cNvSpPr txBox="1"/>
            <p:nvPr/>
          </p:nvSpPr>
          <p:spPr>
            <a:xfrm>
              <a:off x="9692712" y="3229570"/>
              <a:ext cx="8091869" cy="923330"/>
            </a:xfrm>
            <a:prstGeom prst="rect">
              <a:avLst/>
            </a:prstGeom>
            <a:noFill/>
          </p:spPr>
          <p:txBody>
            <a:bodyPr wrap="square">
              <a:spAutoFit/>
            </a:bodyPr>
            <a:lstStyle/>
            <a:p>
              <a:pPr algn="l">
                <a:spcAft>
                  <a:spcPts val="750"/>
                </a:spcAft>
                <a:buNone/>
              </a:pPr>
              <a:r>
                <a:rPr lang="vi-VN" sz="5400" i="0" dirty="0">
                  <a:solidFill>
                    <a:schemeClr val="bg1"/>
                  </a:solidFill>
                  <a:effectLst/>
                  <a:latin typeface="+mj-lt"/>
                </a:rPr>
                <a:t>CÔNG NGHỆ </a:t>
              </a:r>
            </a:p>
          </p:txBody>
        </p:sp>
        <p:sp>
          <p:nvSpPr>
            <p:cNvPr id="70" name="TextBox 69">
              <a:extLst>
                <a:ext uri="{FF2B5EF4-FFF2-40B4-BE49-F238E27FC236}">
                  <a16:creationId xmlns:a16="http://schemas.microsoft.com/office/drawing/2014/main" id="{D8E68977-4D64-B369-82CA-EA9316C24985}"/>
                </a:ext>
              </a:extLst>
            </p:cNvPr>
            <p:cNvSpPr txBox="1"/>
            <p:nvPr/>
          </p:nvSpPr>
          <p:spPr>
            <a:xfrm>
              <a:off x="7670809" y="3019300"/>
              <a:ext cx="1075261" cy="1107996"/>
            </a:xfrm>
            <a:prstGeom prst="rect">
              <a:avLst/>
            </a:prstGeom>
            <a:noFill/>
          </p:spPr>
          <p:txBody>
            <a:bodyPr wrap="square">
              <a:spAutoFit/>
            </a:bodyPr>
            <a:lstStyle/>
            <a:p>
              <a:pPr algn="l">
                <a:spcAft>
                  <a:spcPts val="750"/>
                </a:spcAft>
                <a:buNone/>
              </a:pPr>
              <a:r>
                <a:rPr lang="vi-VN" sz="6600" b="1" dirty="0">
                  <a:solidFill>
                    <a:schemeClr val="bg1"/>
                  </a:solidFill>
                  <a:latin typeface="+mj-lt"/>
                </a:rPr>
                <a:t>01</a:t>
              </a:r>
              <a:endParaRPr lang="vi-VN" sz="6600" b="1" i="0" dirty="0">
                <a:solidFill>
                  <a:schemeClr val="bg1"/>
                </a:solidFill>
                <a:effectLst/>
                <a:latin typeface="+mj-lt"/>
              </a:endParaRPr>
            </a:p>
          </p:txBody>
        </p:sp>
      </p:grpSp>
      <p:grpSp>
        <p:nvGrpSpPr>
          <p:cNvPr id="71" name="Group 70">
            <a:extLst>
              <a:ext uri="{FF2B5EF4-FFF2-40B4-BE49-F238E27FC236}">
                <a16:creationId xmlns:a16="http://schemas.microsoft.com/office/drawing/2014/main" id="{3711B4E2-5666-9FFD-50FE-261406532747}"/>
              </a:ext>
            </a:extLst>
          </p:cNvPr>
          <p:cNvGrpSpPr/>
          <p:nvPr/>
        </p:nvGrpSpPr>
        <p:grpSpPr>
          <a:xfrm>
            <a:off x="7574555" y="4880149"/>
            <a:ext cx="13970000" cy="2133600"/>
            <a:chOff x="7170470" y="2595927"/>
            <a:chExt cx="13970000" cy="2133600"/>
          </a:xfrm>
        </p:grpSpPr>
        <p:sp>
          <p:nvSpPr>
            <p:cNvPr id="72" name="Rectangle: Rounded Corners 71">
              <a:extLst>
                <a:ext uri="{FF2B5EF4-FFF2-40B4-BE49-F238E27FC236}">
                  <a16:creationId xmlns:a16="http://schemas.microsoft.com/office/drawing/2014/main" id="{E0170CEF-73F1-D60D-83BD-037276B7FF84}"/>
                </a:ext>
              </a:extLst>
            </p:cNvPr>
            <p:cNvSpPr/>
            <p:nvPr/>
          </p:nvSpPr>
          <p:spPr>
            <a:xfrm>
              <a:off x="8719870" y="2900727"/>
              <a:ext cx="12420600" cy="1524000"/>
            </a:xfrm>
            <a:prstGeom prst="roundRect">
              <a:avLst/>
            </a:prstGeom>
            <a:solidFill>
              <a:schemeClr val="accent3"/>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3" name="Oval 72">
              <a:extLst>
                <a:ext uri="{FF2B5EF4-FFF2-40B4-BE49-F238E27FC236}">
                  <a16:creationId xmlns:a16="http://schemas.microsoft.com/office/drawing/2014/main" id="{42DE2B3F-583C-7C75-EA52-1DF3F1FAEABC}"/>
                </a:ext>
              </a:extLst>
            </p:cNvPr>
            <p:cNvSpPr/>
            <p:nvPr/>
          </p:nvSpPr>
          <p:spPr>
            <a:xfrm>
              <a:off x="7170470" y="2595927"/>
              <a:ext cx="1981200" cy="213360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TextBox 73">
              <a:extLst>
                <a:ext uri="{FF2B5EF4-FFF2-40B4-BE49-F238E27FC236}">
                  <a16:creationId xmlns:a16="http://schemas.microsoft.com/office/drawing/2014/main" id="{1F8479F7-AC04-9094-7340-079F4B702CC5}"/>
                </a:ext>
              </a:extLst>
            </p:cNvPr>
            <p:cNvSpPr txBox="1"/>
            <p:nvPr/>
          </p:nvSpPr>
          <p:spPr>
            <a:xfrm>
              <a:off x="9692712" y="3229570"/>
              <a:ext cx="8091869" cy="923330"/>
            </a:xfrm>
            <a:prstGeom prst="rect">
              <a:avLst/>
            </a:prstGeom>
            <a:noFill/>
          </p:spPr>
          <p:txBody>
            <a:bodyPr wrap="square">
              <a:spAutoFit/>
            </a:bodyPr>
            <a:lstStyle/>
            <a:p>
              <a:pPr algn="l">
                <a:spcAft>
                  <a:spcPts val="750"/>
                </a:spcAft>
                <a:buNone/>
              </a:pPr>
              <a:r>
                <a:rPr lang="vi-VN" sz="5400" i="0" dirty="0">
                  <a:solidFill>
                    <a:schemeClr val="bg1"/>
                  </a:solidFill>
                  <a:effectLst/>
                  <a:latin typeface="+mj-lt"/>
                </a:rPr>
                <a:t>BẢO TRÌ</a:t>
              </a:r>
            </a:p>
          </p:txBody>
        </p:sp>
        <p:sp>
          <p:nvSpPr>
            <p:cNvPr id="75" name="TextBox 74">
              <a:extLst>
                <a:ext uri="{FF2B5EF4-FFF2-40B4-BE49-F238E27FC236}">
                  <a16:creationId xmlns:a16="http://schemas.microsoft.com/office/drawing/2014/main" id="{9CDD89D2-3B05-2725-021C-D041076D1285}"/>
                </a:ext>
              </a:extLst>
            </p:cNvPr>
            <p:cNvSpPr txBox="1"/>
            <p:nvPr/>
          </p:nvSpPr>
          <p:spPr>
            <a:xfrm>
              <a:off x="7670809" y="3019300"/>
              <a:ext cx="1075261" cy="1107996"/>
            </a:xfrm>
            <a:prstGeom prst="rect">
              <a:avLst/>
            </a:prstGeom>
            <a:noFill/>
          </p:spPr>
          <p:txBody>
            <a:bodyPr wrap="square">
              <a:spAutoFit/>
            </a:bodyPr>
            <a:lstStyle/>
            <a:p>
              <a:pPr algn="l">
                <a:spcAft>
                  <a:spcPts val="750"/>
                </a:spcAft>
                <a:buNone/>
              </a:pPr>
              <a:r>
                <a:rPr lang="vi-VN" sz="6600" b="1" dirty="0">
                  <a:solidFill>
                    <a:schemeClr val="bg1"/>
                  </a:solidFill>
                  <a:latin typeface="+mj-lt"/>
                </a:rPr>
                <a:t>02</a:t>
              </a:r>
              <a:endParaRPr lang="vi-VN" sz="6600" b="1" i="0" dirty="0">
                <a:solidFill>
                  <a:schemeClr val="bg1"/>
                </a:solidFill>
                <a:effectLst/>
                <a:latin typeface="+mj-lt"/>
              </a:endParaRPr>
            </a:p>
          </p:txBody>
        </p:sp>
      </p:grpSp>
      <p:grpSp>
        <p:nvGrpSpPr>
          <p:cNvPr id="76" name="Group 75">
            <a:extLst>
              <a:ext uri="{FF2B5EF4-FFF2-40B4-BE49-F238E27FC236}">
                <a16:creationId xmlns:a16="http://schemas.microsoft.com/office/drawing/2014/main" id="{75E2DF1D-81CD-AE16-C662-4521F86F93BD}"/>
              </a:ext>
            </a:extLst>
          </p:cNvPr>
          <p:cNvGrpSpPr/>
          <p:nvPr/>
        </p:nvGrpSpPr>
        <p:grpSpPr>
          <a:xfrm>
            <a:off x="7654552" y="7240563"/>
            <a:ext cx="13970000" cy="2133600"/>
            <a:chOff x="7170470" y="2595927"/>
            <a:chExt cx="13970000" cy="2133600"/>
          </a:xfrm>
        </p:grpSpPr>
        <p:sp>
          <p:nvSpPr>
            <p:cNvPr id="77" name="Rectangle: Rounded Corners 76">
              <a:extLst>
                <a:ext uri="{FF2B5EF4-FFF2-40B4-BE49-F238E27FC236}">
                  <a16:creationId xmlns:a16="http://schemas.microsoft.com/office/drawing/2014/main" id="{E17DC4BE-6418-8595-7BA8-0F5221C563D9}"/>
                </a:ext>
              </a:extLst>
            </p:cNvPr>
            <p:cNvSpPr/>
            <p:nvPr/>
          </p:nvSpPr>
          <p:spPr>
            <a:xfrm>
              <a:off x="8719870" y="2900727"/>
              <a:ext cx="12420600" cy="1524000"/>
            </a:xfrm>
            <a:prstGeom prst="roundRect">
              <a:avLst/>
            </a:prstGeom>
            <a:solidFill>
              <a:schemeClr val="accent3"/>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8" name="Oval 77">
              <a:extLst>
                <a:ext uri="{FF2B5EF4-FFF2-40B4-BE49-F238E27FC236}">
                  <a16:creationId xmlns:a16="http://schemas.microsoft.com/office/drawing/2014/main" id="{0C242368-833C-BDFF-702C-D64C5AA45EA0}"/>
                </a:ext>
              </a:extLst>
            </p:cNvPr>
            <p:cNvSpPr/>
            <p:nvPr/>
          </p:nvSpPr>
          <p:spPr>
            <a:xfrm>
              <a:off x="7170470" y="2595927"/>
              <a:ext cx="1981200" cy="213360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9" name="TextBox 78">
              <a:extLst>
                <a:ext uri="{FF2B5EF4-FFF2-40B4-BE49-F238E27FC236}">
                  <a16:creationId xmlns:a16="http://schemas.microsoft.com/office/drawing/2014/main" id="{E929B05B-F241-3A83-91F0-9A773C6940E1}"/>
                </a:ext>
              </a:extLst>
            </p:cNvPr>
            <p:cNvSpPr txBox="1"/>
            <p:nvPr/>
          </p:nvSpPr>
          <p:spPr>
            <a:xfrm>
              <a:off x="9692712" y="3229570"/>
              <a:ext cx="8091869" cy="923330"/>
            </a:xfrm>
            <a:prstGeom prst="rect">
              <a:avLst/>
            </a:prstGeom>
            <a:noFill/>
          </p:spPr>
          <p:txBody>
            <a:bodyPr wrap="square">
              <a:spAutoFit/>
            </a:bodyPr>
            <a:lstStyle/>
            <a:p>
              <a:pPr algn="l">
                <a:spcAft>
                  <a:spcPts val="750"/>
                </a:spcAft>
                <a:buNone/>
              </a:pPr>
              <a:r>
                <a:rPr lang="vi-VN" sz="5400" i="0" dirty="0">
                  <a:solidFill>
                    <a:schemeClr val="bg1"/>
                  </a:solidFill>
                  <a:effectLst/>
                  <a:latin typeface="+mj-lt"/>
                </a:rPr>
                <a:t>TRIỂN KHAI</a:t>
              </a:r>
            </a:p>
          </p:txBody>
        </p:sp>
        <p:sp>
          <p:nvSpPr>
            <p:cNvPr id="80" name="TextBox 79">
              <a:extLst>
                <a:ext uri="{FF2B5EF4-FFF2-40B4-BE49-F238E27FC236}">
                  <a16:creationId xmlns:a16="http://schemas.microsoft.com/office/drawing/2014/main" id="{3E55F1DD-0569-0548-34D5-8A4A247859BD}"/>
                </a:ext>
              </a:extLst>
            </p:cNvPr>
            <p:cNvSpPr txBox="1"/>
            <p:nvPr/>
          </p:nvSpPr>
          <p:spPr>
            <a:xfrm>
              <a:off x="7670809" y="3019300"/>
              <a:ext cx="1075261" cy="1107996"/>
            </a:xfrm>
            <a:prstGeom prst="rect">
              <a:avLst/>
            </a:prstGeom>
            <a:noFill/>
          </p:spPr>
          <p:txBody>
            <a:bodyPr wrap="square">
              <a:spAutoFit/>
            </a:bodyPr>
            <a:lstStyle/>
            <a:p>
              <a:pPr algn="l">
                <a:spcAft>
                  <a:spcPts val="750"/>
                </a:spcAft>
                <a:buNone/>
              </a:pPr>
              <a:r>
                <a:rPr lang="vi-VN" sz="6600" b="1" dirty="0">
                  <a:solidFill>
                    <a:schemeClr val="bg1"/>
                  </a:solidFill>
                  <a:latin typeface="+mj-lt"/>
                </a:rPr>
                <a:t>03</a:t>
              </a:r>
              <a:endParaRPr lang="vi-VN" sz="6600" b="1" i="0" dirty="0">
                <a:solidFill>
                  <a:schemeClr val="bg1"/>
                </a:solidFill>
                <a:effectLst/>
                <a:latin typeface="+mj-lt"/>
              </a:endParaRPr>
            </a:p>
          </p:txBody>
        </p:sp>
      </p:grpSp>
      <p:sp>
        <p:nvSpPr>
          <p:cNvPr id="81" name="TextBox 80">
            <a:extLst>
              <a:ext uri="{FF2B5EF4-FFF2-40B4-BE49-F238E27FC236}">
                <a16:creationId xmlns:a16="http://schemas.microsoft.com/office/drawing/2014/main" id="{8FCE8CF0-5BD3-4413-1AA5-4153024CD0A3}"/>
              </a:ext>
            </a:extLst>
          </p:cNvPr>
          <p:cNvSpPr txBox="1"/>
          <p:nvPr/>
        </p:nvSpPr>
        <p:spPr>
          <a:xfrm>
            <a:off x="-10210800" y="602471"/>
            <a:ext cx="22631400" cy="913070"/>
          </a:xfrm>
          <a:prstGeom prst="rect">
            <a:avLst/>
          </a:prstGeom>
          <a:noFill/>
        </p:spPr>
        <p:txBody>
          <a:bodyPr wrap="square">
            <a:spAutoFit/>
          </a:bodyPr>
          <a:lstStyle/>
          <a:p>
            <a:pPr algn="r">
              <a:lnSpc>
                <a:spcPts val="6426"/>
              </a:lnSpc>
            </a:pPr>
            <a:r>
              <a:rPr lang="vi-VN" sz="5400" b="1" dirty="0">
                <a:solidFill>
                  <a:schemeClr val="accent3">
                    <a:lumMod val="75000"/>
                  </a:schemeClr>
                </a:solidFill>
                <a:latin typeface="+mj-lt"/>
                <a:ea typeface="#9Slide02 Tieu de rat dai 01" panose="02000000000000000000" pitchFamily="2" charset="0"/>
                <a:cs typeface="Paytone One"/>
                <a:sym typeface="Paytone One"/>
              </a:rPr>
              <a:t>ĐẦU TƯ CHỦ YẾU </a:t>
            </a:r>
            <a:endParaRPr lang="en-US" sz="5400" b="1" dirty="0">
              <a:solidFill>
                <a:schemeClr val="accent3">
                  <a:lumMod val="75000"/>
                </a:schemeClr>
              </a:solidFill>
              <a:latin typeface="+mj-lt"/>
              <a:ea typeface="#9Slide02 Tieu de rat dai 01" panose="02000000000000000000" pitchFamily="2" charset="0"/>
              <a:cs typeface="Paytone One"/>
              <a:sym typeface="Paytone One"/>
            </a:endParaRPr>
          </a:p>
        </p:txBody>
      </p:sp>
    </p:spTree>
    <p:extLst>
      <p:ext uri="{BB962C8B-B14F-4D97-AF65-F5344CB8AC3E}">
        <p14:creationId xmlns:p14="http://schemas.microsoft.com/office/powerpoint/2010/main" val="1467334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p:cNvGrpSpPr/>
        <p:nvPr/>
      </p:nvGrpSpPr>
      <p:grpSpPr>
        <a:xfrm>
          <a:off x="0" y="0"/>
          <a:ext cx="0" cy="0"/>
          <a:chOff x="0" y="0"/>
          <a:chExt cx="0" cy="0"/>
        </a:xfrm>
      </p:grpSpPr>
      <p:sp>
        <p:nvSpPr>
          <p:cNvPr id="2" name="AutoShape 2"/>
          <p:cNvSpPr/>
          <p:nvPr/>
        </p:nvSpPr>
        <p:spPr>
          <a:xfrm flipH="1">
            <a:off x="2350332" y="47625"/>
            <a:ext cx="13818128"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3" name="Group 3"/>
          <p:cNvGrpSpPr/>
          <p:nvPr/>
        </p:nvGrpSpPr>
        <p:grpSpPr>
          <a:xfrm>
            <a:off x="17248540" y="0"/>
            <a:ext cx="1710485" cy="1165496"/>
            <a:chOff x="0" y="0"/>
            <a:chExt cx="734123" cy="500219"/>
          </a:xfrm>
        </p:grpSpPr>
        <p:sp>
          <p:nvSpPr>
            <p:cNvPr id="4" name="Freeform 4"/>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5" name="TextBox 5"/>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050144" y="0"/>
            <a:ext cx="1710485" cy="1165496"/>
            <a:chOff x="0" y="0"/>
            <a:chExt cx="734123" cy="500219"/>
          </a:xfrm>
        </p:grpSpPr>
        <p:sp>
          <p:nvSpPr>
            <p:cNvPr id="7" name="Freeform 7"/>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8" name="TextBox 8"/>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6531134" y="0"/>
            <a:ext cx="946900" cy="1165496"/>
            <a:chOff x="0" y="0"/>
            <a:chExt cx="406400" cy="500219"/>
          </a:xfrm>
        </p:grpSpPr>
        <p:sp>
          <p:nvSpPr>
            <p:cNvPr id="10" name="Freeform 10"/>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11" name="TextBox 11"/>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0800000">
            <a:off x="-437699" y="0"/>
            <a:ext cx="1710485" cy="1165496"/>
            <a:chOff x="0" y="0"/>
            <a:chExt cx="734123" cy="500219"/>
          </a:xfrm>
        </p:grpSpPr>
        <p:sp>
          <p:nvSpPr>
            <p:cNvPr id="13" name="Freeform 13"/>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4" name="TextBox 14"/>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10800000">
            <a:off x="1760697" y="0"/>
            <a:ext cx="1710485" cy="1165496"/>
            <a:chOff x="0" y="0"/>
            <a:chExt cx="734123" cy="500219"/>
          </a:xfrm>
        </p:grpSpPr>
        <p:sp>
          <p:nvSpPr>
            <p:cNvPr id="16" name="Freeform 16"/>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7" name="TextBox 17"/>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10800000">
            <a:off x="1043292" y="0"/>
            <a:ext cx="946900" cy="1165496"/>
            <a:chOff x="0" y="0"/>
            <a:chExt cx="406400" cy="500219"/>
          </a:xfrm>
        </p:grpSpPr>
        <p:sp>
          <p:nvSpPr>
            <p:cNvPr id="19" name="Freeform 19"/>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20" name="TextBox 20"/>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52400" y="10038613"/>
            <a:ext cx="18288000" cy="569326"/>
            <a:chOff x="0" y="0"/>
            <a:chExt cx="16068130" cy="500219"/>
          </a:xfrm>
        </p:grpSpPr>
        <p:sp>
          <p:nvSpPr>
            <p:cNvPr id="22" name="Freeform 22"/>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3" name="TextBox 23"/>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rot="-10800000">
            <a:off x="6528485" y="9890760"/>
            <a:ext cx="5535830" cy="643890"/>
            <a:chOff x="0" y="0"/>
            <a:chExt cx="4300624" cy="500219"/>
          </a:xfrm>
        </p:grpSpPr>
        <p:sp>
          <p:nvSpPr>
            <p:cNvPr id="25" name="Freeform 25"/>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26" name="TextBox 26"/>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7018803" y="9871710"/>
            <a:ext cx="4555195" cy="788139"/>
            <a:chOff x="0" y="0"/>
            <a:chExt cx="2891109" cy="500219"/>
          </a:xfrm>
        </p:grpSpPr>
        <p:sp>
          <p:nvSpPr>
            <p:cNvPr id="28" name="Freeform 28"/>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9" name="TextBox 29"/>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30" name="Object 30"/>
          <p:cNvGraphicFramePr/>
          <p:nvPr>
            <p:extLst>
              <p:ext uri="{D42A27DB-BD31-4B8C-83A1-F6EECF244321}">
                <p14:modId xmlns:p14="http://schemas.microsoft.com/office/powerpoint/2010/main" val="2430005193"/>
              </p:ext>
            </p:extLst>
          </p:nvPr>
        </p:nvGraphicFramePr>
        <p:xfrm>
          <a:off x="417543" y="2712518"/>
          <a:ext cx="18861057" cy="7990016"/>
        </p:xfrm>
        <a:graphic>
          <a:graphicData uri="http://schemas.openxmlformats.org/presentationml/2006/ole">
            <mc:AlternateContent xmlns:mc="http://schemas.openxmlformats.org/markup-compatibility/2006">
              <mc:Choice xmlns:v="urn:schemas-microsoft-com:vml" Requires="v">
                <p:oleObj name="Worksheet" r:id="rId2" imgW="20002394" imgH="7795213" progId="Excel.Sheet.12">
                  <p:embed/>
                </p:oleObj>
              </mc:Choice>
              <mc:Fallback>
                <p:oleObj name="Worksheet" r:id="rId2" imgW="20002394" imgH="7795213" progId="Excel.Sheet.12">
                  <p:embed/>
                  <p:pic>
                    <p:nvPicPr>
                      <p:cNvPr id="0" name=""/>
                      <p:cNvPicPr/>
                      <p:nvPr/>
                    </p:nvPicPr>
                    <p:blipFill>
                      <a:blip r:embed="rId3"/>
                      <a:stretch>
                        <a:fillRect/>
                      </a:stretch>
                    </p:blipFill>
                    <p:spPr>
                      <a:xfrm>
                        <a:off x="417543" y="2712518"/>
                        <a:ext cx="18861057" cy="7990016"/>
                      </a:xfrm>
                      <a:prstGeom prst="rect">
                        <a:avLst/>
                      </a:prstGeom>
                    </p:spPr>
                  </p:pic>
                </p:oleObj>
              </mc:Fallback>
            </mc:AlternateContent>
          </a:graphicData>
        </a:graphic>
      </p:graphicFrame>
      <p:sp>
        <p:nvSpPr>
          <p:cNvPr id="31" name="TextBox 31"/>
          <p:cNvSpPr txBox="1"/>
          <p:nvPr/>
        </p:nvSpPr>
        <p:spPr>
          <a:xfrm>
            <a:off x="2234936" y="1505876"/>
            <a:ext cx="13818128" cy="1547258"/>
          </a:xfrm>
          <a:prstGeom prst="rect">
            <a:avLst/>
          </a:prstGeom>
        </p:spPr>
        <p:txBody>
          <a:bodyPr lIns="0" tIns="0" rIns="0" bIns="0" rtlCol="0" anchor="t">
            <a:spAutoFit/>
          </a:bodyPr>
          <a:lstStyle/>
          <a:p>
            <a:pPr algn="r">
              <a:lnSpc>
                <a:spcPts val="6021"/>
              </a:lnSpc>
            </a:pPr>
            <a:r>
              <a:rPr lang="en-US" sz="5473" b="1" dirty="0">
                <a:solidFill>
                  <a:srgbClr val="0A6847"/>
                </a:solidFill>
                <a:latin typeface="Times New Roman" panose="02020603050405020304" pitchFamily="18" charset="0"/>
                <a:ea typeface="Paytone One"/>
                <a:cs typeface="Times New Roman" panose="02020603050405020304" pitchFamily="18" charset="0"/>
                <a:sym typeface="Paytone One"/>
              </a:rPr>
              <a:t>CHI PHÍ DỰ ÁN &amp; VỐN ĐẦU TƯ BAN ĐẦU</a:t>
            </a:r>
          </a:p>
          <a:p>
            <a:pPr algn="r">
              <a:lnSpc>
                <a:spcPts val="6021"/>
              </a:lnSpc>
            </a:pPr>
            <a:endParaRPr lang="en-US" sz="5473"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a:extLst>
            <a:ext uri="{FF2B5EF4-FFF2-40B4-BE49-F238E27FC236}">
              <a16:creationId xmlns:a16="http://schemas.microsoft.com/office/drawing/2014/main" id="{59F690A9-1326-E3F4-AB7C-AE3AD8054EE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C63961-3EA7-56FB-AC1D-F52A50FE907A}"/>
              </a:ext>
            </a:extLst>
          </p:cNvPr>
          <p:cNvSpPr/>
          <p:nvPr/>
        </p:nvSpPr>
        <p:spPr>
          <a:xfrm rot="2700000">
            <a:off x="5538863" y="-3308047"/>
            <a:ext cx="7135119" cy="7135119"/>
          </a:xfrm>
          <a:custGeom>
            <a:avLst/>
            <a:gdLst/>
            <a:ahLst/>
            <a:cxnLst/>
            <a:rect l="l" t="t" r="r" b="b"/>
            <a:pathLst>
              <a:path w="7135119" h="7135119">
                <a:moveTo>
                  <a:pt x="0" y="0"/>
                </a:moveTo>
                <a:lnTo>
                  <a:pt x="7135118" y="0"/>
                </a:lnTo>
                <a:lnTo>
                  <a:pt x="7135118" y="7135119"/>
                </a:lnTo>
                <a:lnTo>
                  <a:pt x="0" y="71351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1163D009-78F6-9BC1-EAAF-3350C03AFCE2}"/>
              </a:ext>
            </a:extLst>
          </p:cNvPr>
          <p:cNvGrpSpPr/>
          <p:nvPr/>
        </p:nvGrpSpPr>
        <p:grpSpPr>
          <a:xfrm rot="5400000">
            <a:off x="8965980" y="3235868"/>
            <a:ext cx="356040" cy="356040"/>
            <a:chOff x="0" y="0"/>
            <a:chExt cx="812800" cy="812800"/>
          </a:xfrm>
        </p:grpSpPr>
        <p:sp>
          <p:nvSpPr>
            <p:cNvPr id="5" name="Freeform 5">
              <a:extLst>
                <a:ext uri="{FF2B5EF4-FFF2-40B4-BE49-F238E27FC236}">
                  <a16:creationId xmlns:a16="http://schemas.microsoft.com/office/drawing/2014/main" id="{864AC39E-F72A-1877-F7ED-BF4F3F9209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5DE2A8"/>
              </a:solidFill>
              <a:prstDash val="solid"/>
              <a:miter/>
            </a:ln>
          </p:spPr>
          <p:txBody>
            <a:bodyPr/>
            <a:lstStyle/>
            <a:p>
              <a:endParaRPr lang="en-US"/>
            </a:p>
          </p:txBody>
        </p:sp>
        <p:sp>
          <p:nvSpPr>
            <p:cNvPr id="6" name="TextBox 6">
              <a:extLst>
                <a:ext uri="{FF2B5EF4-FFF2-40B4-BE49-F238E27FC236}">
                  <a16:creationId xmlns:a16="http://schemas.microsoft.com/office/drawing/2014/main" id="{E8E10E30-FBE3-E154-2145-8284381D8862}"/>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7" name="Group 7">
            <a:extLst>
              <a:ext uri="{FF2B5EF4-FFF2-40B4-BE49-F238E27FC236}">
                <a16:creationId xmlns:a16="http://schemas.microsoft.com/office/drawing/2014/main" id="{E829B6E5-0B38-7D36-1393-C2FC026C888F}"/>
              </a:ext>
            </a:extLst>
          </p:cNvPr>
          <p:cNvGrpSpPr/>
          <p:nvPr/>
        </p:nvGrpSpPr>
        <p:grpSpPr>
          <a:xfrm rot="5400000">
            <a:off x="11068050" y="2549453"/>
            <a:ext cx="356040" cy="356040"/>
            <a:chOff x="0" y="0"/>
            <a:chExt cx="812800" cy="812800"/>
          </a:xfrm>
        </p:grpSpPr>
        <p:sp>
          <p:nvSpPr>
            <p:cNvPr id="8" name="Freeform 8">
              <a:extLst>
                <a:ext uri="{FF2B5EF4-FFF2-40B4-BE49-F238E27FC236}">
                  <a16:creationId xmlns:a16="http://schemas.microsoft.com/office/drawing/2014/main" id="{7D528284-5221-6CBA-B184-99C0D2E327C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88374"/>
              </a:solidFill>
              <a:prstDash val="solid"/>
              <a:miter/>
            </a:ln>
          </p:spPr>
          <p:txBody>
            <a:bodyPr/>
            <a:lstStyle/>
            <a:p>
              <a:endParaRPr lang="en-US"/>
            </a:p>
          </p:txBody>
        </p:sp>
        <p:sp>
          <p:nvSpPr>
            <p:cNvPr id="9" name="TextBox 9">
              <a:extLst>
                <a:ext uri="{FF2B5EF4-FFF2-40B4-BE49-F238E27FC236}">
                  <a16:creationId xmlns:a16="http://schemas.microsoft.com/office/drawing/2014/main" id="{C3AA29FB-71B8-1023-C089-BD2EB18DCEA2}"/>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0" name="Group 10">
            <a:extLst>
              <a:ext uri="{FF2B5EF4-FFF2-40B4-BE49-F238E27FC236}">
                <a16:creationId xmlns:a16="http://schemas.microsoft.com/office/drawing/2014/main" id="{3017DB58-A69F-3539-B5BD-26740BCD4335}"/>
              </a:ext>
            </a:extLst>
          </p:cNvPr>
          <p:cNvGrpSpPr/>
          <p:nvPr/>
        </p:nvGrpSpPr>
        <p:grpSpPr>
          <a:xfrm rot="5400000">
            <a:off x="12433080" y="858201"/>
            <a:ext cx="356040" cy="356040"/>
            <a:chOff x="0" y="0"/>
            <a:chExt cx="812800" cy="812800"/>
          </a:xfrm>
        </p:grpSpPr>
        <p:sp>
          <p:nvSpPr>
            <p:cNvPr id="11" name="Freeform 11">
              <a:extLst>
                <a:ext uri="{FF2B5EF4-FFF2-40B4-BE49-F238E27FC236}">
                  <a16:creationId xmlns:a16="http://schemas.microsoft.com/office/drawing/2014/main" id="{1965DF4C-A281-0B3E-A415-2EB275D259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DB788"/>
              </a:solidFill>
              <a:prstDash val="solid"/>
              <a:miter/>
            </a:ln>
          </p:spPr>
          <p:txBody>
            <a:bodyPr/>
            <a:lstStyle/>
            <a:p>
              <a:endParaRPr lang="en-US"/>
            </a:p>
          </p:txBody>
        </p:sp>
        <p:sp>
          <p:nvSpPr>
            <p:cNvPr id="12" name="TextBox 12">
              <a:extLst>
                <a:ext uri="{FF2B5EF4-FFF2-40B4-BE49-F238E27FC236}">
                  <a16:creationId xmlns:a16="http://schemas.microsoft.com/office/drawing/2014/main" id="{46E481B8-9786-1854-689F-03050D9B23E9}"/>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3" name="Group 13">
            <a:extLst>
              <a:ext uri="{FF2B5EF4-FFF2-40B4-BE49-F238E27FC236}">
                <a16:creationId xmlns:a16="http://schemas.microsoft.com/office/drawing/2014/main" id="{30CA5C21-C938-6D9C-115F-BED73442F40A}"/>
              </a:ext>
            </a:extLst>
          </p:cNvPr>
          <p:cNvGrpSpPr/>
          <p:nvPr/>
        </p:nvGrpSpPr>
        <p:grpSpPr>
          <a:xfrm rot="5400000">
            <a:off x="6864479" y="2549453"/>
            <a:ext cx="356040" cy="356040"/>
            <a:chOff x="0" y="0"/>
            <a:chExt cx="812800" cy="812800"/>
          </a:xfrm>
        </p:grpSpPr>
        <p:sp>
          <p:nvSpPr>
            <p:cNvPr id="14" name="Freeform 14">
              <a:extLst>
                <a:ext uri="{FF2B5EF4-FFF2-40B4-BE49-F238E27FC236}">
                  <a16:creationId xmlns:a16="http://schemas.microsoft.com/office/drawing/2014/main" id="{6CE03947-63B3-A81F-7413-F4A956C184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27F70"/>
              </a:solidFill>
              <a:prstDash val="solid"/>
              <a:miter/>
            </a:ln>
          </p:spPr>
          <p:txBody>
            <a:bodyPr/>
            <a:lstStyle/>
            <a:p>
              <a:endParaRPr lang="en-US"/>
            </a:p>
          </p:txBody>
        </p:sp>
        <p:sp>
          <p:nvSpPr>
            <p:cNvPr id="15" name="TextBox 15">
              <a:extLst>
                <a:ext uri="{FF2B5EF4-FFF2-40B4-BE49-F238E27FC236}">
                  <a16:creationId xmlns:a16="http://schemas.microsoft.com/office/drawing/2014/main" id="{4607CE64-F6AD-9787-A15C-6A555D2AE049}"/>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6" name="Group 16">
            <a:extLst>
              <a:ext uri="{FF2B5EF4-FFF2-40B4-BE49-F238E27FC236}">
                <a16:creationId xmlns:a16="http://schemas.microsoft.com/office/drawing/2014/main" id="{5E8B76E3-AE63-4C53-8FB9-A9FEE1A0B9CA}"/>
              </a:ext>
            </a:extLst>
          </p:cNvPr>
          <p:cNvGrpSpPr/>
          <p:nvPr/>
        </p:nvGrpSpPr>
        <p:grpSpPr>
          <a:xfrm rot="5400000">
            <a:off x="5516846" y="858201"/>
            <a:ext cx="356040" cy="356040"/>
            <a:chOff x="0" y="0"/>
            <a:chExt cx="812800" cy="812800"/>
          </a:xfrm>
        </p:grpSpPr>
        <p:sp>
          <p:nvSpPr>
            <p:cNvPr id="17" name="Freeform 17">
              <a:extLst>
                <a:ext uri="{FF2B5EF4-FFF2-40B4-BE49-F238E27FC236}">
                  <a16:creationId xmlns:a16="http://schemas.microsoft.com/office/drawing/2014/main" id="{26B21FA4-9076-4E16-EBB8-113AE6FEDE9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EB889"/>
              </a:solidFill>
              <a:prstDash val="solid"/>
              <a:miter/>
            </a:ln>
          </p:spPr>
          <p:txBody>
            <a:bodyPr/>
            <a:lstStyle/>
            <a:p>
              <a:endParaRPr lang="en-US"/>
            </a:p>
          </p:txBody>
        </p:sp>
        <p:sp>
          <p:nvSpPr>
            <p:cNvPr id="18" name="TextBox 18">
              <a:extLst>
                <a:ext uri="{FF2B5EF4-FFF2-40B4-BE49-F238E27FC236}">
                  <a16:creationId xmlns:a16="http://schemas.microsoft.com/office/drawing/2014/main" id="{CC9E8835-AE9B-E1C6-DC13-E6B81CB8D30C}"/>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sp>
        <p:nvSpPr>
          <p:cNvPr id="19" name="Freeform 19">
            <a:extLst>
              <a:ext uri="{FF2B5EF4-FFF2-40B4-BE49-F238E27FC236}">
                <a16:creationId xmlns:a16="http://schemas.microsoft.com/office/drawing/2014/main" id="{114B362D-0905-DC76-997C-4C2194AF50FD}"/>
              </a:ext>
            </a:extLst>
          </p:cNvPr>
          <p:cNvSpPr/>
          <p:nvPr/>
        </p:nvSpPr>
        <p:spPr>
          <a:xfrm rot="2700000">
            <a:off x="8200289" y="4211406"/>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a:extLst>
              <a:ext uri="{FF2B5EF4-FFF2-40B4-BE49-F238E27FC236}">
                <a16:creationId xmlns:a16="http://schemas.microsoft.com/office/drawing/2014/main" id="{8908A7DC-E8F4-5EAE-4995-8A33C5892E7E}"/>
              </a:ext>
            </a:extLst>
          </p:cNvPr>
          <p:cNvSpPr/>
          <p:nvPr/>
        </p:nvSpPr>
        <p:spPr>
          <a:xfrm rot="-5400000">
            <a:off x="8699044" y="3280741"/>
            <a:ext cx="888892"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452C8910-3F3C-48E8-A9D0-BDF5600115FB}"/>
              </a:ext>
            </a:extLst>
          </p:cNvPr>
          <p:cNvSpPr/>
          <p:nvPr/>
        </p:nvSpPr>
        <p:spPr>
          <a:xfrm rot="2700000">
            <a:off x="13162052" y="606474"/>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a:extLst>
              <a:ext uri="{FF2B5EF4-FFF2-40B4-BE49-F238E27FC236}">
                <a16:creationId xmlns:a16="http://schemas.microsoft.com/office/drawing/2014/main" id="{70BF416F-A6BE-27FD-4D50-05E8FF9CF962}"/>
              </a:ext>
            </a:extLst>
          </p:cNvPr>
          <p:cNvSpPr/>
          <p:nvPr/>
        </p:nvSpPr>
        <p:spPr>
          <a:xfrm rot="-9720000">
            <a:off x="13112663" y="74800"/>
            <a:ext cx="888892"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a:extLst>
              <a:ext uri="{FF2B5EF4-FFF2-40B4-BE49-F238E27FC236}">
                <a16:creationId xmlns:a16="http://schemas.microsoft.com/office/drawing/2014/main" id="{176775A9-C67F-32BF-4044-92FBEF4383B2}"/>
              </a:ext>
            </a:extLst>
          </p:cNvPr>
          <p:cNvSpPr/>
          <p:nvPr/>
        </p:nvSpPr>
        <p:spPr>
          <a:xfrm rot="2700000">
            <a:off x="3238526" y="606474"/>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a:extLst>
              <a:ext uri="{FF2B5EF4-FFF2-40B4-BE49-F238E27FC236}">
                <a16:creationId xmlns:a16="http://schemas.microsoft.com/office/drawing/2014/main" id="{2846A264-344C-C50E-6B4B-0AABD9D62794}"/>
              </a:ext>
            </a:extLst>
          </p:cNvPr>
          <p:cNvSpPr/>
          <p:nvPr/>
        </p:nvSpPr>
        <p:spPr>
          <a:xfrm rot="-1080000">
            <a:off x="4286130" y="73830"/>
            <a:ext cx="888892"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a:extLst>
              <a:ext uri="{FF2B5EF4-FFF2-40B4-BE49-F238E27FC236}">
                <a16:creationId xmlns:a16="http://schemas.microsoft.com/office/drawing/2014/main" id="{C32C324B-2398-CCDC-E5BC-3BE86BC9DEEE}"/>
              </a:ext>
            </a:extLst>
          </p:cNvPr>
          <p:cNvSpPr/>
          <p:nvPr/>
        </p:nvSpPr>
        <p:spPr>
          <a:xfrm rot="2700000">
            <a:off x="11266827" y="3215027"/>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Freeform 26">
            <a:extLst>
              <a:ext uri="{FF2B5EF4-FFF2-40B4-BE49-F238E27FC236}">
                <a16:creationId xmlns:a16="http://schemas.microsoft.com/office/drawing/2014/main" id="{F3D57FD7-583F-BDC6-238B-492D07C80450}"/>
              </a:ext>
            </a:extLst>
          </p:cNvPr>
          <p:cNvSpPr/>
          <p:nvPr/>
        </p:nvSpPr>
        <p:spPr>
          <a:xfrm rot="-7560000">
            <a:off x="11426690" y="2394806"/>
            <a:ext cx="888892"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27">
            <a:extLst>
              <a:ext uri="{FF2B5EF4-FFF2-40B4-BE49-F238E27FC236}">
                <a16:creationId xmlns:a16="http://schemas.microsoft.com/office/drawing/2014/main" id="{45B75731-90F6-C2DF-51D0-97E1067D6735}"/>
              </a:ext>
            </a:extLst>
          </p:cNvPr>
          <p:cNvSpPr/>
          <p:nvPr/>
        </p:nvSpPr>
        <p:spPr>
          <a:xfrm rot="2700000">
            <a:off x="5172224" y="3215027"/>
            <a:ext cx="1887422" cy="1887422"/>
          </a:xfrm>
          <a:custGeom>
            <a:avLst/>
            <a:gdLst/>
            <a:ahLst/>
            <a:cxnLst/>
            <a:rect l="l" t="t" r="r" b="b"/>
            <a:pathLst>
              <a:path w="1887422" h="1887422">
                <a:moveTo>
                  <a:pt x="0" y="0"/>
                </a:moveTo>
                <a:lnTo>
                  <a:pt x="1887421" y="0"/>
                </a:lnTo>
                <a:lnTo>
                  <a:pt x="1887421" y="1887421"/>
                </a:lnTo>
                <a:lnTo>
                  <a:pt x="0" y="18874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8" name="Freeform 28">
            <a:extLst>
              <a:ext uri="{FF2B5EF4-FFF2-40B4-BE49-F238E27FC236}">
                <a16:creationId xmlns:a16="http://schemas.microsoft.com/office/drawing/2014/main" id="{3D574A9C-8321-2401-822F-329D31C0ECD6}"/>
              </a:ext>
            </a:extLst>
          </p:cNvPr>
          <p:cNvSpPr/>
          <p:nvPr/>
        </p:nvSpPr>
        <p:spPr>
          <a:xfrm rot="-3240000">
            <a:off x="5971593" y="2394207"/>
            <a:ext cx="888892" cy="2595305"/>
          </a:xfrm>
          <a:custGeom>
            <a:avLst/>
            <a:gdLst/>
            <a:ahLst/>
            <a:cxnLst/>
            <a:rect l="l" t="t" r="r" b="b"/>
            <a:pathLst>
              <a:path w="888892" h="2595305">
                <a:moveTo>
                  <a:pt x="0" y="0"/>
                </a:moveTo>
                <a:lnTo>
                  <a:pt x="888891" y="0"/>
                </a:lnTo>
                <a:lnTo>
                  <a:pt x="888891" y="2595305"/>
                </a:lnTo>
                <a:lnTo>
                  <a:pt x="0" y="2595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4" name="AutoShape 54">
            <a:extLst>
              <a:ext uri="{FF2B5EF4-FFF2-40B4-BE49-F238E27FC236}">
                <a16:creationId xmlns:a16="http://schemas.microsoft.com/office/drawing/2014/main" id="{DA130AD8-6EF0-73C8-72BF-744982FE40EA}"/>
              </a:ext>
            </a:extLst>
          </p:cNvPr>
          <p:cNvSpPr/>
          <p:nvPr/>
        </p:nvSpPr>
        <p:spPr>
          <a:xfrm>
            <a:off x="8825544" y="418614"/>
            <a:ext cx="636911" cy="0"/>
          </a:xfrm>
          <a:prstGeom prst="line">
            <a:avLst/>
          </a:prstGeom>
          <a:ln w="76200" cap="flat">
            <a:solidFill>
              <a:srgbClr val="97B9B1"/>
            </a:solidFill>
            <a:prstDash val="solid"/>
            <a:headEnd type="none" w="sm" len="sm"/>
            <a:tailEnd type="none" w="sm" len="sm"/>
          </a:ln>
        </p:spPr>
        <p:txBody>
          <a:bodyPr/>
          <a:lstStyle/>
          <a:p>
            <a:endParaRPr lang="en-US"/>
          </a:p>
        </p:txBody>
      </p:sp>
      <p:sp>
        <p:nvSpPr>
          <p:cNvPr id="55" name="AutoShape 55">
            <a:extLst>
              <a:ext uri="{FF2B5EF4-FFF2-40B4-BE49-F238E27FC236}">
                <a16:creationId xmlns:a16="http://schemas.microsoft.com/office/drawing/2014/main" id="{3C000DC8-4D08-C004-F5A9-6FE7F130111B}"/>
              </a:ext>
            </a:extLst>
          </p:cNvPr>
          <p:cNvSpPr/>
          <p:nvPr/>
        </p:nvSpPr>
        <p:spPr>
          <a:xfrm>
            <a:off x="9691056" y="418614"/>
            <a:ext cx="636911" cy="0"/>
          </a:xfrm>
          <a:prstGeom prst="line">
            <a:avLst/>
          </a:prstGeom>
          <a:ln w="76200" cap="flat">
            <a:solidFill>
              <a:srgbClr val="DAE5E3"/>
            </a:solidFill>
            <a:prstDash val="solid"/>
            <a:headEnd type="none" w="sm" len="sm"/>
            <a:tailEnd type="none" w="sm" len="sm"/>
          </a:ln>
        </p:spPr>
        <p:txBody>
          <a:bodyPr/>
          <a:lstStyle/>
          <a:p>
            <a:endParaRPr lang="en-US"/>
          </a:p>
        </p:txBody>
      </p:sp>
      <p:sp>
        <p:nvSpPr>
          <p:cNvPr id="56" name="AutoShape 56">
            <a:extLst>
              <a:ext uri="{FF2B5EF4-FFF2-40B4-BE49-F238E27FC236}">
                <a16:creationId xmlns:a16="http://schemas.microsoft.com/office/drawing/2014/main" id="{A2DA8D37-06A1-9FF0-4EB2-C3FA3D6D5989}"/>
              </a:ext>
            </a:extLst>
          </p:cNvPr>
          <p:cNvSpPr/>
          <p:nvPr/>
        </p:nvSpPr>
        <p:spPr>
          <a:xfrm>
            <a:off x="7963696" y="418614"/>
            <a:ext cx="636911" cy="0"/>
          </a:xfrm>
          <a:prstGeom prst="line">
            <a:avLst/>
          </a:prstGeom>
          <a:ln w="76200" cap="flat">
            <a:solidFill>
              <a:srgbClr val="446F1A"/>
            </a:solidFill>
            <a:prstDash val="solid"/>
            <a:headEnd type="none" w="sm" len="sm"/>
            <a:tailEnd type="none" w="sm" len="sm"/>
          </a:ln>
        </p:spPr>
        <p:txBody>
          <a:bodyPr/>
          <a:lstStyle/>
          <a:p>
            <a:endParaRPr lang="en-US"/>
          </a:p>
        </p:txBody>
      </p:sp>
      <p:sp>
        <p:nvSpPr>
          <p:cNvPr id="57" name="Freeform 57">
            <a:extLst>
              <a:ext uri="{FF2B5EF4-FFF2-40B4-BE49-F238E27FC236}">
                <a16:creationId xmlns:a16="http://schemas.microsoft.com/office/drawing/2014/main" id="{307DA186-30D9-EF1C-92A6-37B0A8348C3A}"/>
              </a:ext>
            </a:extLst>
          </p:cNvPr>
          <p:cNvSpPr/>
          <p:nvPr/>
        </p:nvSpPr>
        <p:spPr>
          <a:xfrm>
            <a:off x="11905738" y="3853938"/>
            <a:ext cx="609600" cy="609600"/>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58" name="Freeform 58">
            <a:extLst>
              <a:ext uri="{FF2B5EF4-FFF2-40B4-BE49-F238E27FC236}">
                <a16:creationId xmlns:a16="http://schemas.microsoft.com/office/drawing/2014/main" id="{A14AA4CA-815F-FB84-37F7-51E5B597891E}"/>
              </a:ext>
            </a:extLst>
          </p:cNvPr>
          <p:cNvSpPr/>
          <p:nvPr/>
        </p:nvSpPr>
        <p:spPr>
          <a:xfrm>
            <a:off x="13800963" y="1245384"/>
            <a:ext cx="609600" cy="609600"/>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9" name="Freeform 59">
            <a:extLst>
              <a:ext uri="{FF2B5EF4-FFF2-40B4-BE49-F238E27FC236}">
                <a16:creationId xmlns:a16="http://schemas.microsoft.com/office/drawing/2014/main" id="{84968916-ABF5-F2E7-1534-7ABCD39574CB}"/>
              </a:ext>
            </a:extLst>
          </p:cNvPr>
          <p:cNvSpPr/>
          <p:nvPr/>
        </p:nvSpPr>
        <p:spPr>
          <a:xfrm>
            <a:off x="8783287" y="4793310"/>
            <a:ext cx="786187" cy="784550"/>
          </a:xfrm>
          <a:custGeom>
            <a:avLst/>
            <a:gdLst/>
            <a:ahLst/>
            <a:cxnLst/>
            <a:rect l="l" t="t" r="r" b="b"/>
            <a:pathLst>
              <a:path w="786187" h="784550">
                <a:moveTo>
                  <a:pt x="0" y="0"/>
                </a:moveTo>
                <a:lnTo>
                  <a:pt x="786188" y="0"/>
                </a:lnTo>
                <a:lnTo>
                  <a:pt x="786188" y="784549"/>
                </a:lnTo>
                <a:lnTo>
                  <a:pt x="0" y="78454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60" name="Freeform 60">
            <a:extLst>
              <a:ext uri="{FF2B5EF4-FFF2-40B4-BE49-F238E27FC236}">
                <a16:creationId xmlns:a16="http://schemas.microsoft.com/office/drawing/2014/main" id="{2F80AF82-D9D8-61C2-3EB0-619ADD50D97C}"/>
              </a:ext>
            </a:extLst>
          </p:cNvPr>
          <p:cNvSpPr/>
          <p:nvPr/>
        </p:nvSpPr>
        <p:spPr>
          <a:xfrm>
            <a:off x="5694865" y="3750642"/>
            <a:ext cx="842138" cy="827752"/>
          </a:xfrm>
          <a:custGeom>
            <a:avLst/>
            <a:gdLst/>
            <a:ahLst/>
            <a:cxnLst/>
            <a:rect l="l" t="t" r="r" b="b"/>
            <a:pathLst>
              <a:path w="842138" h="827752">
                <a:moveTo>
                  <a:pt x="0" y="0"/>
                </a:moveTo>
                <a:lnTo>
                  <a:pt x="842139" y="0"/>
                </a:lnTo>
                <a:lnTo>
                  <a:pt x="842139" y="827751"/>
                </a:lnTo>
                <a:lnTo>
                  <a:pt x="0" y="8277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61" name="Freeform 61">
            <a:extLst>
              <a:ext uri="{FF2B5EF4-FFF2-40B4-BE49-F238E27FC236}">
                <a16:creationId xmlns:a16="http://schemas.microsoft.com/office/drawing/2014/main" id="{2AF0CCEF-ED90-ECEC-C9AB-555D8A444EAF}"/>
              </a:ext>
            </a:extLst>
          </p:cNvPr>
          <p:cNvSpPr/>
          <p:nvPr/>
        </p:nvSpPr>
        <p:spPr>
          <a:xfrm>
            <a:off x="3665555" y="1172344"/>
            <a:ext cx="817294" cy="817294"/>
          </a:xfrm>
          <a:custGeom>
            <a:avLst/>
            <a:gdLst/>
            <a:ahLst/>
            <a:cxnLst/>
            <a:rect l="l" t="t" r="r" b="b"/>
            <a:pathLst>
              <a:path w="817294" h="817294">
                <a:moveTo>
                  <a:pt x="0" y="0"/>
                </a:moveTo>
                <a:lnTo>
                  <a:pt x="817294" y="0"/>
                </a:lnTo>
                <a:lnTo>
                  <a:pt x="817294" y="817294"/>
                </a:lnTo>
                <a:lnTo>
                  <a:pt x="0" y="81729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4" name="Freeform 44">
            <a:extLst>
              <a:ext uri="{FF2B5EF4-FFF2-40B4-BE49-F238E27FC236}">
                <a16:creationId xmlns:a16="http://schemas.microsoft.com/office/drawing/2014/main" id="{418DDAE3-7BB4-7F85-770B-ACE05BA03FA1}"/>
              </a:ext>
            </a:extLst>
          </p:cNvPr>
          <p:cNvSpPr/>
          <p:nvPr/>
        </p:nvSpPr>
        <p:spPr>
          <a:xfrm rot="16200000">
            <a:off x="1681340" y="5534247"/>
            <a:ext cx="1056989" cy="3086100"/>
          </a:xfrm>
          <a:custGeom>
            <a:avLst/>
            <a:gdLst/>
            <a:ahLst/>
            <a:cxnLst/>
            <a:rect l="l" t="t" r="r" b="b"/>
            <a:pathLst>
              <a:path w="1056989" h="3086100">
                <a:moveTo>
                  <a:pt x="0" y="0"/>
                </a:moveTo>
                <a:lnTo>
                  <a:pt x="1056989" y="0"/>
                </a:lnTo>
                <a:lnTo>
                  <a:pt x="1056989" y="3086100"/>
                </a:lnTo>
                <a:lnTo>
                  <a:pt x="0" y="3086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45" name="Group 45">
            <a:extLst>
              <a:ext uri="{FF2B5EF4-FFF2-40B4-BE49-F238E27FC236}">
                <a16:creationId xmlns:a16="http://schemas.microsoft.com/office/drawing/2014/main" id="{5C8157F8-5D68-936A-6F0E-8527C8016CBF}"/>
              </a:ext>
            </a:extLst>
          </p:cNvPr>
          <p:cNvGrpSpPr/>
          <p:nvPr/>
        </p:nvGrpSpPr>
        <p:grpSpPr>
          <a:xfrm>
            <a:off x="666784" y="4611879"/>
            <a:ext cx="3086100" cy="2465418"/>
            <a:chOff x="0" y="0"/>
            <a:chExt cx="812800" cy="649328"/>
          </a:xfrm>
        </p:grpSpPr>
        <p:sp>
          <p:nvSpPr>
            <p:cNvPr id="46" name="Freeform 46">
              <a:extLst>
                <a:ext uri="{FF2B5EF4-FFF2-40B4-BE49-F238E27FC236}">
                  <a16:creationId xmlns:a16="http://schemas.microsoft.com/office/drawing/2014/main" id="{36C4E83F-F7F0-9ADC-1116-A4FDE89FFF43}"/>
                </a:ext>
              </a:extLst>
            </p:cNvPr>
            <p:cNvSpPr/>
            <p:nvPr/>
          </p:nvSpPr>
          <p:spPr>
            <a:xfrm>
              <a:off x="0" y="0"/>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a:p>
          </p:txBody>
        </p:sp>
        <p:sp>
          <p:nvSpPr>
            <p:cNvPr id="47" name="TextBox 47">
              <a:extLst>
                <a:ext uri="{FF2B5EF4-FFF2-40B4-BE49-F238E27FC236}">
                  <a16:creationId xmlns:a16="http://schemas.microsoft.com/office/drawing/2014/main" id="{66DE237D-74F0-5587-26DF-96E7B6AEC2C1}"/>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48" name="AutoShape 48">
            <a:extLst>
              <a:ext uri="{FF2B5EF4-FFF2-40B4-BE49-F238E27FC236}">
                <a16:creationId xmlns:a16="http://schemas.microsoft.com/office/drawing/2014/main" id="{4D78F317-DF01-6DD4-F4F3-F58AE0ADE28F}"/>
              </a:ext>
            </a:extLst>
          </p:cNvPr>
          <p:cNvSpPr/>
          <p:nvPr/>
        </p:nvSpPr>
        <p:spPr>
          <a:xfrm>
            <a:off x="1909605" y="4895033"/>
            <a:ext cx="600459" cy="0"/>
          </a:xfrm>
          <a:prstGeom prst="line">
            <a:avLst/>
          </a:prstGeom>
          <a:ln w="114300" cap="flat">
            <a:solidFill>
              <a:srgbClr val="4EB889"/>
            </a:solidFill>
            <a:prstDash val="solid"/>
            <a:headEnd type="none" w="sm" len="sm"/>
            <a:tailEnd type="none" w="sm" len="sm"/>
          </a:ln>
        </p:spPr>
        <p:txBody>
          <a:bodyPr/>
          <a:lstStyle/>
          <a:p>
            <a:endParaRPr lang="en-US"/>
          </a:p>
        </p:txBody>
      </p:sp>
      <p:sp>
        <p:nvSpPr>
          <p:cNvPr id="74" name="TextBox 74">
            <a:extLst>
              <a:ext uri="{FF2B5EF4-FFF2-40B4-BE49-F238E27FC236}">
                <a16:creationId xmlns:a16="http://schemas.microsoft.com/office/drawing/2014/main" id="{F2F9BE12-12AD-F57A-1BE3-DE06F9B25CA9}"/>
              </a:ext>
            </a:extLst>
          </p:cNvPr>
          <p:cNvSpPr txBox="1"/>
          <p:nvPr/>
        </p:nvSpPr>
        <p:spPr>
          <a:xfrm>
            <a:off x="7268429" y="733137"/>
            <a:ext cx="3785102" cy="1461939"/>
          </a:xfrm>
          <a:prstGeom prst="rect">
            <a:avLst/>
          </a:prstGeom>
        </p:spPr>
        <p:txBody>
          <a:bodyPr wrap="square" lIns="0" tIns="0" rIns="0" bIns="0" rtlCol="0" anchor="t">
            <a:spAutoFit/>
          </a:bodyPr>
          <a:lstStyle/>
          <a:p>
            <a:pPr algn="ctr">
              <a:lnSpc>
                <a:spcPts val="3839"/>
              </a:lnSpc>
            </a:pPr>
            <a:r>
              <a:rPr lang="en-US" sz="3199" b="1" dirty="0">
                <a:solidFill>
                  <a:srgbClr val="000000"/>
                </a:solidFill>
                <a:latin typeface="Times New Roman" panose="02020603050405020304" pitchFamily="18" charset="0"/>
                <a:ea typeface="Bricolage Grotesque Bold"/>
                <a:cs typeface="Times New Roman" panose="02020603050405020304" pitchFamily="18" charset="0"/>
                <a:sym typeface="Bricolage Grotesque Bold"/>
              </a:rPr>
              <a:t>CÁC NGUỒN THU CỦA DỰ ÁN</a:t>
            </a:r>
          </a:p>
          <a:p>
            <a:pPr algn="ctr">
              <a:lnSpc>
                <a:spcPts val="3839"/>
              </a:lnSpc>
            </a:pPr>
            <a:endParaRPr lang="en-US" sz="3199" b="1" dirty="0">
              <a:solidFill>
                <a:srgbClr val="000000"/>
              </a:solidFill>
              <a:latin typeface="Times New Roman" panose="02020603050405020304" pitchFamily="18" charset="0"/>
              <a:ea typeface="Bricolage Grotesque Bold"/>
              <a:cs typeface="Times New Roman" panose="02020603050405020304" pitchFamily="18" charset="0"/>
              <a:sym typeface="Bricolage Grotesque Bold"/>
            </a:endParaRPr>
          </a:p>
        </p:txBody>
      </p:sp>
      <p:sp>
        <p:nvSpPr>
          <p:cNvPr id="76" name="TextBox 76">
            <a:extLst>
              <a:ext uri="{FF2B5EF4-FFF2-40B4-BE49-F238E27FC236}">
                <a16:creationId xmlns:a16="http://schemas.microsoft.com/office/drawing/2014/main" id="{16AFE4A3-696D-A17E-C59E-9EBDC110CB79}"/>
              </a:ext>
            </a:extLst>
          </p:cNvPr>
          <p:cNvSpPr txBox="1"/>
          <p:nvPr/>
        </p:nvSpPr>
        <p:spPr>
          <a:xfrm>
            <a:off x="892268" y="5151443"/>
            <a:ext cx="2760073" cy="1231106"/>
          </a:xfrm>
          <a:prstGeom prst="rect">
            <a:avLst/>
          </a:prstGeom>
        </p:spPr>
        <p:txBody>
          <a:bodyPr wrap="square" lIns="0" tIns="0" rIns="0" bIns="0" rtlCol="0" anchor="t">
            <a:spAutoFit/>
          </a:bodyPr>
          <a:lstStyle/>
          <a:p>
            <a:pPr algn="ctr">
              <a:spcBef>
                <a:spcPct val="0"/>
              </a:spcBef>
            </a:pP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Hợp</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tác</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Trường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học</a:t>
            </a:r>
            <a:endPar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8" name="Freeform 78">
            <a:extLst>
              <a:ext uri="{FF2B5EF4-FFF2-40B4-BE49-F238E27FC236}">
                <a16:creationId xmlns:a16="http://schemas.microsoft.com/office/drawing/2014/main" id="{5C62435F-C206-52E3-1FC4-240CDE7F038C}"/>
              </a:ext>
            </a:extLst>
          </p:cNvPr>
          <p:cNvSpPr/>
          <p:nvPr/>
        </p:nvSpPr>
        <p:spPr>
          <a:xfrm rot="772079" flipH="1" flipV="1">
            <a:off x="16130837" y="-3781894"/>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6">
              <a:alphaModFix amt="60000"/>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9" name="Freeform 79">
            <a:extLst>
              <a:ext uri="{FF2B5EF4-FFF2-40B4-BE49-F238E27FC236}">
                <a16:creationId xmlns:a16="http://schemas.microsoft.com/office/drawing/2014/main" id="{DA01CF9A-F5DA-3897-4BC8-965EDA661B50}"/>
              </a:ext>
            </a:extLst>
          </p:cNvPr>
          <p:cNvSpPr/>
          <p:nvPr/>
        </p:nvSpPr>
        <p:spPr>
          <a:xfrm>
            <a:off x="16117524" y="8349050"/>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28">
              <a:alphaModFix amt="34000"/>
              <a:extLst>
                <a:ext uri="{96DAC541-7B7A-43D3-8B79-37D633B846F1}">
                  <asvg:svgBlip xmlns:asvg="http://schemas.microsoft.com/office/drawing/2016/SVG/main" r:embed="rId29"/>
                </a:ext>
              </a:extLst>
            </a:blip>
            <a:stretch>
              <a:fillRect/>
            </a:stretch>
          </a:blipFill>
          <a:ln cap="sq">
            <a:noFill/>
            <a:prstDash val="solid"/>
            <a:miter/>
          </a:ln>
        </p:spPr>
        <p:txBody>
          <a:bodyPr/>
          <a:lstStyle/>
          <a:p>
            <a:endParaRPr lang="en-US"/>
          </a:p>
        </p:txBody>
      </p:sp>
      <p:grpSp>
        <p:nvGrpSpPr>
          <p:cNvPr id="80" name="Group 80">
            <a:extLst>
              <a:ext uri="{FF2B5EF4-FFF2-40B4-BE49-F238E27FC236}">
                <a16:creationId xmlns:a16="http://schemas.microsoft.com/office/drawing/2014/main" id="{2C804F55-7AA5-11A9-A63C-3A776B06C623}"/>
              </a:ext>
            </a:extLst>
          </p:cNvPr>
          <p:cNvGrpSpPr/>
          <p:nvPr/>
        </p:nvGrpSpPr>
        <p:grpSpPr>
          <a:xfrm>
            <a:off x="95111" y="9989786"/>
            <a:ext cx="18288000" cy="569326"/>
            <a:chOff x="0" y="0"/>
            <a:chExt cx="16068130" cy="500219"/>
          </a:xfrm>
        </p:grpSpPr>
        <p:sp>
          <p:nvSpPr>
            <p:cNvPr id="81" name="Freeform 81">
              <a:extLst>
                <a:ext uri="{FF2B5EF4-FFF2-40B4-BE49-F238E27FC236}">
                  <a16:creationId xmlns:a16="http://schemas.microsoft.com/office/drawing/2014/main" id="{74F05853-A482-BD63-1908-D1EA49F03411}"/>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82" name="TextBox 82">
              <a:extLst>
                <a:ext uri="{FF2B5EF4-FFF2-40B4-BE49-F238E27FC236}">
                  <a16:creationId xmlns:a16="http://schemas.microsoft.com/office/drawing/2014/main" id="{A20EBE14-C047-0ADB-3272-F2DD28A1AFC7}"/>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83" name="Group 83">
            <a:extLst>
              <a:ext uri="{FF2B5EF4-FFF2-40B4-BE49-F238E27FC236}">
                <a16:creationId xmlns:a16="http://schemas.microsoft.com/office/drawing/2014/main" id="{8F11EC68-FA76-5841-478C-5934DC726B51}"/>
              </a:ext>
            </a:extLst>
          </p:cNvPr>
          <p:cNvGrpSpPr/>
          <p:nvPr/>
        </p:nvGrpSpPr>
        <p:grpSpPr>
          <a:xfrm rot="-10800000">
            <a:off x="6471196" y="9841933"/>
            <a:ext cx="5535830" cy="643890"/>
            <a:chOff x="0" y="0"/>
            <a:chExt cx="4300624" cy="500219"/>
          </a:xfrm>
        </p:grpSpPr>
        <p:sp>
          <p:nvSpPr>
            <p:cNvPr id="84" name="Freeform 84">
              <a:extLst>
                <a:ext uri="{FF2B5EF4-FFF2-40B4-BE49-F238E27FC236}">
                  <a16:creationId xmlns:a16="http://schemas.microsoft.com/office/drawing/2014/main" id="{19BC1602-4DBA-47F2-FFEA-58730B29EEFF}"/>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85" name="TextBox 85">
              <a:extLst>
                <a:ext uri="{FF2B5EF4-FFF2-40B4-BE49-F238E27FC236}">
                  <a16:creationId xmlns:a16="http://schemas.microsoft.com/office/drawing/2014/main" id="{689DD2C2-6E2B-10AE-58E3-64DC4B4E9693}"/>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86" name="Group 86">
            <a:extLst>
              <a:ext uri="{FF2B5EF4-FFF2-40B4-BE49-F238E27FC236}">
                <a16:creationId xmlns:a16="http://schemas.microsoft.com/office/drawing/2014/main" id="{224A2FB3-6F80-E652-1809-65DCF963CA44}"/>
              </a:ext>
            </a:extLst>
          </p:cNvPr>
          <p:cNvGrpSpPr/>
          <p:nvPr/>
        </p:nvGrpSpPr>
        <p:grpSpPr>
          <a:xfrm>
            <a:off x="6961514" y="9822883"/>
            <a:ext cx="4555195" cy="788139"/>
            <a:chOff x="0" y="0"/>
            <a:chExt cx="2891109" cy="500219"/>
          </a:xfrm>
        </p:grpSpPr>
        <p:sp>
          <p:nvSpPr>
            <p:cNvPr id="87" name="Freeform 87">
              <a:extLst>
                <a:ext uri="{FF2B5EF4-FFF2-40B4-BE49-F238E27FC236}">
                  <a16:creationId xmlns:a16="http://schemas.microsoft.com/office/drawing/2014/main" id="{2B7027CA-EDD2-DF0C-5A3D-76FA1F1360C2}"/>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88" name="TextBox 88">
              <a:extLst>
                <a:ext uri="{FF2B5EF4-FFF2-40B4-BE49-F238E27FC236}">
                  <a16:creationId xmlns:a16="http://schemas.microsoft.com/office/drawing/2014/main" id="{B2C7A235-52E5-D9BF-03C7-0FF4001DFA8F}"/>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89" name="Rectangle 1">
            <a:extLst>
              <a:ext uri="{FF2B5EF4-FFF2-40B4-BE49-F238E27FC236}">
                <a16:creationId xmlns:a16="http://schemas.microsoft.com/office/drawing/2014/main" id="{791B9B63-04AE-66CC-F861-CA154ABF08BE}"/>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vi-VN" sz="1400" b="1" i="0" u="none" strike="noStrike" cap="none" normalizeH="0" baseline="0">
                <a:ln>
                  <a:noFill/>
                </a:ln>
                <a:solidFill>
                  <a:srgbClr val="5471A9"/>
                </a:solidFill>
                <a:effectLst/>
                <a:latin typeface="Arial" panose="020B0604020202020204" pitchFamily="34" charset="0"/>
              </a:rPr>
              <a:t>__________________________________________</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3" name="Freeform 79">
            <a:extLst>
              <a:ext uri="{FF2B5EF4-FFF2-40B4-BE49-F238E27FC236}">
                <a16:creationId xmlns:a16="http://schemas.microsoft.com/office/drawing/2014/main" id="{DAEF0787-634E-933B-5CC9-AE98BBA41AB9}"/>
              </a:ext>
            </a:extLst>
          </p:cNvPr>
          <p:cNvSpPr/>
          <p:nvPr/>
        </p:nvSpPr>
        <p:spPr>
          <a:xfrm>
            <a:off x="-2249553" y="-3938590"/>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28">
              <a:alphaModFix amt="34000"/>
              <a:extLst>
                <a:ext uri="{96DAC541-7B7A-43D3-8B79-37D633B846F1}">
                  <asvg:svgBlip xmlns:asvg="http://schemas.microsoft.com/office/drawing/2016/SVG/main" r:embed="rId29"/>
                </a:ext>
              </a:extLst>
            </a:blip>
            <a:stretch>
              <a:fillRect/>
            </a:stretch>
          </a:blipFill>
          <a:ln cap="sq">
            <a:noFill/>
            <a:prstDash val="solid"/>
            <a:miter/>
          </a:ln>
        </p:spPr>
        <p:txBody>
          <a:bodyPr/>
          <a:lstStyle/>
          <a:p>
            <a:endParaRPr lang="en-US" dirty="0"/>
          </a:p>
        </p:txBody>
      </p:sp>
      <p:sp>
        <p:nvSpPr>
          <p:cNvPr id="62" name="Freeform 78">
            <a:extLst>
              <a:ext uri="{FF2B5EF4-FFF2-40B4-BE49-F238E27FC236}">
                <a16:creationId xmlns:a16="http://schemas.microsoft.com/office/drawing/2014/main" id="{8E77A776-603D-D675-B53E-49488F4AE911}"/>
              </a:ext>
            </a:extLst>
          </p:cNvPr>
          <p:cNvSpPr/>
          <p:nvPr/>
        </p:nvSpPr>
        <p:spPr>
          <a:xfrm rot="772079" flipH="1" flipV="1">
            <a:off x="-2010122" y="7653448"/>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6">
              <a:alphaModFix amt="60000"/>
              <a:extLst>
                <a:ext uri="{96DAC541-7B7A-43D3-8B79-37D633B846F1}">
                  <asvg:svgBlip xmlns:asvg="http://schemas.microsoft.com/office/drawing/2016/SVG/main" r:embed="rId27"/>
                </a:ext>
              </a:extLst>
            </a:blip>
            <a:stretch>
              <a:fillRect/>
            </a:stretch>
          </a:blipFill>
        </p:spPr>
        <p:txBody>
          <a:bodyPr/>
          <a:lstStyle/>
          <a:p>
            <a:endParaRPr lang="en-US" dirty="0"/>
          </a:p>
        </p:txBody>
      </p:sp>
    </p:spTree>
    <p:extLst>
      <p:ext uri="{BB962C8B-B14F-4D97-AF65-F5344CB8AC3E}">
        <p14:creationId xmlns:p14="http://schemas.microsoft.com/office/powerpoint/2010/main" val="37465494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a:extLst>
            <a:ext uri="{FF2B5EF4-FFF2-40B4-BE49-F238E27FC236}">
              <a16:creationId xmlns:a16="http://schemas.microsoft.com/office/drawing/2014/main" id="{F82D3783-3466-5EEE-D7F7-F45288457D7E}"/>
            </a:ext>
          </a:extLst>
        </p:cNvPr>
        <p:cNvGrpSpPr/>
        <p:nvPr/>
      </p:nvGrpSpPr>
      <p:grpSpPr>
        <a:xfrm>
          <a:off x="0" y="0"/>
          <a:ext cx="0" cy="0"/>
          <a:chOff x="0" y="0"/>
          <a:chExt cx="0" cy="0"/>
        </a:xfrm>
      </p:grpSpPr>
      <p:sp>
        <p:nvSpPr>
          <p:cNvPr id="110" name="Freeform 25">
            <a:extLst>
              <a:ext uri="{FF2B5EF4-FFF2-40B4-BE49-F238E27FC236}">
                <a16:creationId xmlns:a16="http://schemas.microsoft.com/office/drawing/2014/main" id="{085993AF-2776-3706-8E56-69EC0F55EBED}"/>
              </a:ext>
            </a:extLst>
          </p:cNvPr>
          <p:cNvSpPr/>
          <p:nvPr/>
        </p:nvSpPr>
        <p:spPr>
          <a:xfrm rot="2700000">
            <a:off x="13640441" y="-5218068"/>
            <a:ext cx="1800970"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 name="Freeform 2">
            <a:extLst>
              <a:ext uri="{FF2B5EF4-FFF2-40B4-BE49-F238E27FC236}">
                <a16:creationId xmlns:a16="http://schemas.microsoft.com/office/drawing/2014/main" id="{08910320-C8DE-9295-F3BD-956D1197580D}"/>
              </a:ext>
            </a:extLst>
          </p:cNvPr>
          <p:cNvSpPr/>
          <p:nvPr/>
        </p:nvSpPr>
        <p:spPr>
          <a:xfrm rot="2700000">
            <a:off x="5538863" y="-3308047"/>
            <a:ext cx="7135119" cy="7135119"/>
          </a:xfrm>
          <a:custGeom>
            <a:avLst/>
            <a:gdLst/>
            <a:ahLst/>
            <a:cxnLst/>
            <a:rect l="l" t="t" r="r" b="b"/>
            <a:pathLst>
              <a:path w="7135119" h="7135119">
                <a:moveTo>
                  <a:pt x="0" y="0"/>
                </a:moveTo>
                <a:lnTo>
                  <a:pt x="7135118" y="0"/>
                </a:lnTo>
                <a:lnTo>
                  <a:pt x="7135118" y="7135119"/>
                </a:lnTo>
                <a:lnTo>
                  <a:pt x="0" y="71351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E0184CEC-3BF2-229F-B798-A11153716C98}"/>
              </a:ext>
            </a:extLst>
          </p:cNvPr>
          <p:cNvGrpSpPr/>
          <p:nvPr/>
        </p:nvGrpSpPr>
        <p:grpSpPr>
          <a:xfrm rot="5400000">
            <a:off x="12576320" y="-6057205"/>
            <a:ext cx="339732" cy="356040"/>
            <a:chOff x="0" y="0"/>
            <a:chExt cx="812800" cy="812800"/>
          </a:xfrm>
        </p:grpSpPr>
        <p:sp>
          <p:nvSpPr>
            <p:cNvPr id="5" name="Freeform 5">
              <a:extLst>
                <a:ext uri="{FF2B5EF4-FFF2-40B4-BE49-F238E27FC236}">
                  <a16:creationId xmlns:a16="http://schemas.microsoft.com/office/drawing/2014/main" id="{F7CCE02C-AA21-6B5E-C91C-9DECF3E930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5DE2A8"/>
              </a:solidFill>
              <a:prstDash val="solid"/>
              <a:miter/>
            </a:ln>
          </p:spPr>
          <p:txBody>
            <a:bodyPr/>
            <a:lstStyle/>
            <a:p>
              <a:endParaRPr lang="en-US"/>
            </a:p>
          </p:txBody>
        </p:sp>
        <p:sp>
          <p:nvSpPr>
            <p:cNvPr id="6" name="TextBox 6">
              <a:extLst>
                <a:ext uri="{FF2B5EF4-FFF2-40B4-BE49-F238E27FC236}">
                  <a16:creationId xmlns:a16="http://schemas.microsoft.com/office/drawing/2014/main" id="{EAFD6885-B459-C941-744E-8CEED82B4914}"/>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7" name="Group 7">
            <a:extLst>
              <a:ext uri="{FF2B5EF4-FFF2-40B4-BE49-F238E27FC236}">
                <a16:creationId xmlns:a16="http://schemas.microsoft.com/office/drawing/2014/main" id="{440A980E-E80E-6CC5-B619-AE74B4CD5ACB}"/>
              </a:ext>
            </a:extLst>
          </p:cNvPr>
          <p:cNvGrpSpPr/>
          <p:nvPr/>
        </p:nvGrpSpPr>
        <p:grpSpPr>
          <a:xfrm rot="5400000">
            <a:off x="14678390" y="-6743620"/>
            <a:ext cx="339732" cy="356040"/>
            <a:chOff x="0" y="0"/>
            <a:chExt cx="812800" cy="812800"/>
          </a:xfrm>
        </p:grpSpPr>
        <p:sp>
          <p:nvSpPr>
            <p:cNvPr id="8" name="Freeform 8">
              <a:extLst>
                <a:ext uri="{FF2B5EF4-FFF2-40B4-BE49-F238E27FC236}">
                  <a16:creationId xmlns:a16="http://schemas.microsoft.com/office/drawing/2014/main" id="{67096CC0-1EDD-4A20-957C-9D25C2B7F5C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88374"/>
              </a:solidFill>
              <a:prstDash val="solid"/>
              <a:miter/>
            </a:ln>
          </p:spPr>
          <p:txBody>
            <a:bodyPr/>
            <a:lstStyle/>
            <a:p>
              <a:endParaRPr lang="en-US"/>
            </a:p>
          </p:txBody>
        </p:sp>
        <p:sp>
          <p:nvSpPr>
            <p:cNvPr id="9" name="TextBox 9">
              <a:extLst>
                <a:ext uri="{FF2B5EF4-FFF2-40B4-BE49-F238E27FC236}">
                  <a16:creationId xmlns:a16="http://schemas.microsoft.com/office/drawing/2014/main" id="{BF9AFDCE-B3D7-0500-E56D-5A2DFF87A4A0}"/>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0" name="Group 10">
            <a:extLst>
              <a:ext uri="{FF2B5EF4-FFF2-40B4-BE49-F238E27FC236}">
                <a16:creationId xmlns:a16="http://schemas.microsoft.com/office/drawing/2014/main" id="{06F41B5B-9D2A-071A-56D0-F527B9BE57C6}"/>
              </a:ext>
            </a:extLst>
          </p:cNvPr>
          <p:cNvGrpSpPr/>
          <p:nvPr/>
        </p:nvGrpSpPr>
        <p:grpSpPr>
          <a:xfrm rot="5400000">
            <a:off x="16043420" y="-8434872"/>
            <a:ext cx="339732" cy="356040"/>
            <a:chOff x="0" y="0"/>
            <a:chExt cx="812800" cy="812800"/>
          </a:xfrm>
        </p:grpSpPr>
        <p:sp>
          <p:nvSpPr>
            <p:cNvPr id="11" name="Freeform 11">
              <a:extLst>
                <a:ext uri="{FF2B5EF4-FFF2-40B4-BE49-F238E27FC236}">
                  <a16:creationId xmlns:a16="http://schemas.microsoft.com/office/drawing/2014/main" id="{005CBCDF-4B4F-AEB5-C6DD-C04A4F9EEB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DB788"/>
              </a:solidFill>
              <a:prstDash val="solid"/>
              <a:miter/>
            </a:ln>
          </p:spPr>
          <p:txBody>
            <a:bodyPr/>
            <a:lstStyle/>
            <a:p>
              <a:endParaRPr lang="en-US"/>
            </a:p>
          </p:txBody>
        </p:sp>
        <p:sp>
          <p:nvSpPr>
            <p:cNvPr id="12" name="TextBox 12">
              <a:extLst>
                <a:ext uri="{FF2B5EF4-FFF2-40B4-BE49-F238E27FC236}">
                  <a16:creationId xmlns:a16="http://schemas.microsoft.com/office/drawing/2014/main" id="{602A0BC6-732A-6A6D-DB72-094854DC3A4F}"/>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3" name="Group 13">
            <a:extLst>
              <a:ext uri="{FF2B5EF4-FFF2-40B4-BE49-F238E27FC236}">
                <a16:creationId xmlns:a16="http://schemas.microsoft.com/office/drawing/2014/main" id="{6AC79212-DE6B-A88E-A79B-FA46725B72B0}"/>
              </a:ext>
            </a:extLst>
          </p:cNvPr>
          <p:cNvGrpSpPr/>
          <p:nvPr/>
        </p:nvGrpSpPr>
        <p:grpSpPr>
          <a:xfrm rot="5400000">
            <a:off x="10474819" y="-6743620"/>
            <a:ext cx="339732" cy="356040"/>
            <a:chOff x="0" y="0"/>
            <a:chExt cx="812800" cy="812800"/>
          </a:xfrm>
        </p:grpSpPr>
        <p:sp>
          <p:nvSpPr>
            <p:cNvPr id="14" name="Freeform 14">
              <a:extLst>
                <a:ext uri="{FF2B5EF4-FFF2-40B4-BE49-F238E27FC236}">
                  <a16:creationId xmlns:a16="http://schemas.microsoft.com/office/drawing/2014/main" id="{C3657CFB-578C-C00B-4B8C-42730282250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27F70"/>
              </a:solidFill>
              <a:prstDash val="solid"/>
              <a:miter/>
            </a:ln>
          </p:spPr>
          <p:txBody>
            <a:bodyPr/>
            <a:lstStyle/>
            <a:p>
              <a:endParaRPr lang="en-US"/>
            </a:p>
          </p:txBody>
        </p:sp>
        <p:sp>
          <p:nvSpPr>
            <p:cNvPr id="15" name="TextBox 15">
              <a:extLst>
                <a:ext uri="{FF2B5EF4-FFF2-40B4-BE49-F238E27FC236}">
                  <a16:creationId xmlns:a16="http://schemas.microsoft.com/office/drawing/2014/main" id="{3E670703-7AED-8E4F-BB90-50946C0BDD10}"/>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6" name="Group 16">
            <a:extLst>
              <a:ext uri="{FF2B5EF4-FFF2-40B4-BE49-F238E27FC236}">
                <a16:creationId xmlns:a16="http://schemas.microsoft.com/office/drawing/2014/main" id="{F40B2522-64FC-FA36-8227-80D7AEB6E447}"/>
              </a:ext>
            </a:extLst>
          </p:cNvPr>
          <p:cNvGrpSpPr/>
          <p:nvPr/>
        </p:nvGrpSpPr>
        <p:grpSpPr>
          <a:xfrm rot="5400000">
            <a:off x="9127186" y="-8434872"/>
            <a:ext cx="339732" cy="356040"/>
            <a:chOff x="0" y="0"/>
            <a:chExt cx="812800" cy="812800"/>
          </a:xfrm>
        </p:grpSpPr>
        <p:sp>
          <p:nvSpPr>
            <p:cNvPr id="17" name="Freeform 17">
              <a:extLst>
                <a:ext uri="{FF2B5EF4-FFF2-40B4-BE49-F238E27FC236}">
                  <a16:creationId xmlns:a16="http://schemas.microsoft.com/office/drawing/2014/main" id="{04EE96D1-E057-E834-3861-A60826B4F7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EB889"/>
              </a:solidFill>
              <a:prstDash val="solid"/>
              <a:miter/>
            </a:ln>
          </p:spPr>
          <p:txBody>
            <a:bodyPr/>
            <a:lstStyle/>
            <a:p>
              <a:endParaRPr lang="en-US"/>
            </a:p>
          </p:txBody>
        </p:sp>
        <p:sp>
          <p:nvSpPr>
            <p:cNvPr id="18" name="TextBox 18">
              <a:extLst>
                <a:ext uri="{FF2B5EF4-FFF2-40B4-BE49-F238E27FC236}">
                  <a16:creationId xmlns:a16="http://schemas.microsoft.com/office/drawing/2014/main" id="{FB2FCC91-5437-A8E8-ADBF-ADA3E603DC7A}"/>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sp>
        <p:nvSpPr>
          <p:cNvPr id="19" name="Freeform 19">
            <a:extLst>
              <a:ext uri="{FF2B5EF4-FFF2-40B4-BE49-F238E27FC236}">
                <a16:creationId xmlns:a16="http://schemas.microsoft.com/office/drawing/2014/main" id="{BDAF031B-61FE-27C5-EC4D-EF53CD948798}"/>
              </a:ext>
            </a:extLst>
          </p:cNvPr>
          <p:cNvSpPr/>
          <p:nvPr/>
        </p:nvSpPr>
        <p:spPr>
          <a:xfrm rot="2700000">
            <a:off x="11876266" y="-5059256"/>
            <a:ext cx="1800970"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a:extLst>
              <a:ext uri="{FF2B5EF4-FFF2-40B4-BE49-F238E27FC236}">
                <a16:creationId xmlns:a16="http://schemas.microsoft.com/office/drawing/2014/main" id="{3EC5CF97-B8DB-1216-BF5C-C409B1E6408E}"/>
              </a:ext>
            </a:extLst>
          </p:cNvPr>
          <p:cNvSpPr/>
          <p:nvPr/>
        </p:nvSpPr>
        <p:spPr>
          <a:xfrm rot="-5400000">
            <a:off x="12321588" y="-6000129"/>
            <a:ext cx="848177"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60597F1D-AC5A-4FCA-FDE4-3271B4674D3C}"/>
              </a:ext>
            </a:extLst>
          </p:cNvPr>
          <p:cNvSpPr/>
          <p:nvPr/>
        </p:nvSpPr>
        <p:spPr>
          <a:xfrm rot="2700000">
            <a:off x="14433221" y="-5407566"/>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a:extLst>
              <a:ext uri="{FF2B5EF4-FFF2-40B4-BE49-F238E27FC236}">
                <a16:creationId xmlns:a16="http://schemas.microsoft.com/office/drawing/2014/main" id="{F93A3990-6852-DF20-509D-0574BF79B969}"/>
              </a:ext>
            </a:extLst>
          </p:cNvPr>
          <p:cNvSpPr/>
          <p:nvPr/>
        </p:nvSpPr>
        <p:spPr>
          <a:xfrm rot="-9720000">
            <a:off x="16696482" y="-9110461"/>
            <a:ext cx="888892" cy="2476429"/>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a:extLst>
              <a:ext uri="{FF2B5EF4-FFF2-40B4-BE49-F238E27FC236}">
                <a16:creationId xmlns:a16="http://schemas.microsoft.com/office/drawing/2014/main" id="{2F551FF0-2877-96A4-9FA1-80B32D72C0ED}"/>
              </a:ext>
            </a:extLst>
          </p:cNvPr>
          <p:cNvSpPr/>
          <p:nvPr/>
        </p:nvSpPr>
        <p:spPr>
          <a:xfrm rot="-1080000">
            <a:off x="7906683" y="-9111430"/>
            <a:ext cx="888892" cy="2476429"/>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26">
            <a:extLst>
              <a:ext uri="{FF2B5EF4-FFF2-40B4-BE49-F238E27FC236}">
                <a16:creationId xmlns:a16="http://schemas.microsoft.com/office/drawing/2014/main" id="{4CC04A4A-2F8E-7CEA-8C17-BC1F3E81DCF5}"/>
              </a:ext>
            </a:extLst>
          </p:cNvPr>
          <p:cNvSpPr/>
          <p:nvPr/>
        </p:nvSpPr>
        <p:spPr>
          <a:xfrm rot="-7560000">
            <a:off x="15061199" y="-6889953"/>
            <a:ext cx="848177"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8">
            <a:extLst>
              <a:ext uri="{FF2B5EF4-FFF2-40B4-BE49-F238E27FC236}">
                <a16:creationId xmlns:a16="http://schemas.microsoft.com/office/drawing/2014/main" id="{9A0F59F1-09F7-5083-15CD-258445ACB749}"/>
              </a:ext>
            </a:extLst>
          </p:cNvPr>
          <p:cNvSpPr/>
          <p:nvPr/>
        </p:nvSpPr>
        <p:spPr>
          <a:xfrm rot="-3240000">
            <a:off x="9582170" y="-6890551"/>
            <a:ext cx="848177" cy="2595305"/>
          </a:xfrm>
          <a:custGeom>
            <a:avLst/>
            <a:gdLst/>
            <a:ahLst/>
            <a:cxnLst/>
            <a:rect l="l" t="t" r="r" b="b"/>
            <a:pathLst>
              <a:path w="888892" h="2595305">
                <a:moveTo>
                  <a:pt x="0" y="0"/>
                </a:moveTo>
                <a:lnTo>
                  <a:pt x="888891" y="0"/>
                </a:lnTo>
                <a:lnTo>
                  <a:pt x="888891" y="2595305"/>
                </a:lnTo>
                <a:lnTo>
                  <a:pt x="0" y="2595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4" name="AutoShape 54">
            <a:extLst>
              <a:ext uri="{FF2B5EF4-FFF2-40B4-BE49-F238E27FC236}">
                <a16:creationId xmlns:a16="http://schemas.microsoft.com/office/drawing/2014/main" id="{5600CB01-D0FC-032E-7C1D-EB56EA483876}"/>
              </a:ext>
            </a:extLst>
          </p:cNvPr>
          <p:cNvSpPr/>
          <p:nvPr/>
        </p:nvSpPr>
        <p:spPr>
          <a:xfrm>
            <a:off x="12427730" y="-8882613"/>
            <a:ext cx="636911" cy="0"/>
          </a:xfrm>
          <a:prstGeom prst="line">
            <a:avLst/>
          </a:prstGeom>
          <a:ln w="76200" cap="flat">
            <a:solidFill>
              <a:srgbClr val="97B9B1"/>
            </a:solidFill>
            <a:prstDash val="solid"/>
            <a:headEnd type="none" w="sm" len="sm"/>
            <a:tailEnd type="none" w="sm" len="sm"/>
          </a:ln>
        </p:spPr>
        <p:txBody>
          <a:bodyPr/>
          <a:lstStyle/>
          <a:p>
            <a:endParaRPr lang="en-US"/>
          </a:p>
        </p:txBody>
      </p:sp>
      <p:sp>
        <p:nvSpPr>
          <p:cNvPr id="55" name="AutoShape 55">
            <a:extLst>
              <a:ext uri="{FF2B5EF4-FFF2-40B4-BE49-F238E27FC236}">
                <a16:creationId xmlns:a16="http://schemas.microsoft.com/office/drawing/2014/main" id="{B37B20F5-9ABB-B0EE-EC09-A4EF7A68A95F}"/>
              </a:ext>
            </a:extLst>
          </p:cNvPr>
          <p:cNvSpPr/>
          <p:nvPr/>
        </p:nvSpPr>
        <p:spPr>
          <a:xfrm>
            <a:off x="13293242" y="-8882613"/>
            <a:ext cx="636911" cy="0"/>
          </a:xfrm>
          <a:prstGeom prst="line">
            <a:avLst/>
          </a:prstGeom>
          <a:ln w="76200" cap="flat">
            <a:solidFill>
              <a:srgbClr val="DAE5E3"/>
            </a:solidFill>
            <a:prstDash val="solid"/>
            <a:headEnd type="none" w="sm" len="sm"/>
            <a:tailEnd type="none" w="sm" len="sm"/>
          </a:ln>
        </p:spPr>
        <p:txBody>
          <a:bodyPr/>
          <a:lstStyle/>
          <a:p>
            <a:endParaRPr lang="en-US"/>
          </a:p>
        </p:txBody>
      </p:sp>
      <p:sp>
        <p:nvSpPr>
          <p:cNvPr id="56" name="AutoShape 56">
            <a:extLst>
              <a:ext uri="{FF2B5EF4-FFF2-40B4-BE49-F238E27FC236}">
                <a16:creationId xmlns:a16="http://schemas.microsoft.com/office/drawing/2014/main" id="{67225A35-7AC4-3A9A-8A60-CF0A87354E3F}"/>
              </a:ext>
            </a:extLst>
          </p:cNvPr>
          <p:cNvSpPr/>
          <p:nvPr/>
        </p:nvSpPr>
        <p:spPr>
          <a:xfrm>
            <a:off x="11565882" y="-8882613"/>
            <a:ext cx="636911" cy="0"/>
          </a:xfrm>
          <a:prstGeom prst="line">
            <a:avLst/>
          </a:prstGeom>
          <a:ln w="76200" cap="flat">
            <a:solidFill>
              <a:srgbClr val="446F1A"/>
            </a:solidFill>
            <a:prstDash val="solid"/>
            <a:headEnd type="none" w="sm" len="sm"/>
            <a:tailEnd type="none" w="sm" len="sm"/>
          </a:ln>
        </p:spPr>
        <p:txBody>
          <a:bodyPr/>
          <a:lstStyle/>
          <a:p>
            <a:endParaRPr lang="en-US"/>
          </a:p>
        </p:txBody>
      </p:sp>
      <p:sp>
        <p:nvSpPr>
          <p:cNvPr id="57" name="Freeform 57">
            <a:extLst>
              <a:ext uri="{FF2B5EF4-FFF2-40B4-BE49-F238E27FC236}">
                <a16:creationId xmlns:a16="http://schemas.microsoft.com/office/drawing/2014/main" id="{9E516CF5-26D8-4B58-6C19-C1D62BC9000E}"/>
              </a:ext>
            </a:extLst>
          </p:cNvPr>
          <p:cNvSpPr/>
          <p:nvPr/>
        </p:nvSpPr>
        <p:spPr>
          <a:xfrm>
            <a:off x="15507924" y="-5419367"/>
            <a:ext cx="609600" cy="581678"/>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8" name="Freeform 58">
            <a:extLst>
              <a:ext uri="{FF2B5EF4-FFF2-40B4-BE49-F238E27FC236}">
                <a16:creationId xmlns:a16="http://schemas.microsoft.com/office/drawing/2014/main" id="{1FB218D5-8720-7F30-0380-A1571FCD40A0}"/>
              </a:ext>
            </a:extLst>
          </p:cNvPr>
          <p:cNvSpPr/>
          <p:nvPr/>
        </p:nvSpPr>
        <p:spPr>
          <a:xfrm>
            <a:off x="17403149" y="-8027921"/>
            <a:ext cx="609600" cy="581678"/>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9" name="Freeform 59">
            <a:extLst>
              <a:ext uri="{FF2B5EF4-FFF2-40B4-BE49-F238E27FC236}">
                <a16:creationId xmlns:a16="http://schemas.microsoft.com/office/drawing/2014/main" id="{E0F5DEE1-537A-E860-8BDF-803C4280B744}"/>
              </a:ext>
            </a:extLst>
          </p:cNvPr>
          <p:cNvSpPr/>
          <p:nvPr/>
        </p:nvSpPr>
        <p:spPr>
          <a:xfrm>
            <a:off x="12385473" y="-4471981"/>
            <a:ext cx="786187" cy="748614"/>
          </a:xfrm>
          <a:custGeom>
            <a:avLst/>
            <a:gdLst/>
            <a:ahLst/>
            <a:cxnLst/>
            <a:rect l="l" t="t" r="r" b="b"/>
            <a:pathLst>
              <a:path w="786187" h="784550">
                <a:moveTo>
                  <a:pt x="0" y="0"/>
                </a:moveTo>
                <a:lnTo>
                  <a:pt x="786188" y="0"/>
                </a:lnTo>
                <a:lnTo>
                  <a:pt x="786188" y="784549"/>
                </a:lnTo>
                <a:lnTo>
                  <a:pt x="0" y="7845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60" name="Freeform 60">
            <a:extLst>
              <a:ext uri="{FF2B5EF4-FFF2-40B4-BE49-F238E27FC236}">
                <a16:creationId xmlns:a16="http://schemas.microsoft.com/office/drawing/2014/main" id="{0FFEEF60-103C-AAEF-7CDF-6B5B5ABB71D9}"/>
              </a:ext>
            </a:extLst>
          </p:cNvPr>
          <p:cNvSpPr/>
          <p:nvPr/>
        </p:nvSpPr>
        <p:spPr>
          <a:xfrm>
            <a:off x="9297051" y="-5512671"/>
            <a:ext cx="842138" cy="789837"/>
          </a:xfrm>
          <a:custGeom>
            <a:avLst/>
            <a:gdLst/>
            <a:ahLst/>
            <a:cxnLst/>
            <a:rect l="l" t="t" r="r" b="b"/>
            <a:pathLst>
              <a:path w="842138" h="827752">
                <a:moveTo>
                  <a:pt x="0" y="0"/>
                </a:moveTo>
                <a:lnTo>
                  <a:pt x="842139" y="0"/>
                </a:lnTo>
                <a:lnTo>
                  <a:pt x="842139" y="827751"/>
                </a:lnTo>
                <a:lnTo>
                  <a:pt x="0" y="8277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61" name="Freeform 61">
            <a:extLst>
              <a:ext uri="{FF2B5EF4-FFF2-40B4-BE49-F238E27FC236}">
                <a16:creationId xmlns:a16="http://schemas.microsoft.com/office/drawing/2014/main" id="{4D993C03-3DB8-98E5-53F2-B096A643D338}"/>
              </a:ext>
            </a:extLst>
          </p:cNvPr>
          <p:cNvSpPr/>
          <p:nvPr/>
        </p:nvSpPr>
        <p:spPr>
          <a:xfrm>
            <a:off x="7267741" y="-8091447"/>
            <a:ext cx="817294" cy="779858"/>
          </a:xfrm>
          <a:custGeom>
            <a:avLst/>
            <a:gdLst/>
            <a:ahLst/>
            <a:cxnLst/>
            <a:rect l="l" t="t" r="r" b="b"/>
            <a:pathLst>
              <a:path w="817294" h="817294">
                <a:moveTo>
                  <a:pt x="0" y="0"/>
                </a:moveTo>
                <a:lnTo>
                  <a:pt x="817294" y="0"/>
                </a:lnTo>
                <a:lnTo>
                  <a:pt x="817294" y="817294"/>
                </a:lnTo>
                <a:lnTo>
                  <a:pt x="0" y="8172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44" name="Freeform 44">
            <a:extLst>
              <a:ext uri="{FF2B5EF4-FFF2-40B4-BE49-F238E27FC236}">
                <a16:creationId xmlns:a16="http://schemas.microsoft.com/office/drawing/2014/main" id="{057F3996-2A35-4955-4EFD-3C2705BE3019}"/>
              </a:ext>
            </a:extLst>
          </p:cNvPr>
          <p:cNvSpPr/>
          <p:nvPr/>
        </p:nvSpPr>
        <p:spPr>
          <a:xfrm rot="16200000">
            <a:off x="8261006" y="-311372"/>
            <a:ext cx="2563144" cy="17490843"/>
          </a:xfrm>
          <a:custGeom>
            <a:avLst/>
            <a:gdLst/>
            <a:ahLst/>
            <a:cxnLst/>
            <a:rect l="l" t="t" r="r" b="b"/>
            <a:pathLst>
              <a:path w="1056989" h="3086100">
                <a:moveTo>
                  <a:pt x="0" y="0"/>
                </a:moveTo>
                <a:lnTo>
                  <a:pt x="1056989" y="0"/>
                </a:lnTo>
                <a:lnTo>
                  <a:pt x="1056989" y="3086100"/>
                </a:lnTo>
                <a:lnTo>
                  <a:pt x="0" y="3086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45" name="Group 45">
            <a:extLst>
              <a:ext uri="{FF2B5EF4-FFF2-40B4-BE49-F238E27FC236}">
                <a16:creationId xmlns:a16="http://schemas.microsoft.com/office/drawing/2014/main" id="{F24E5EDC-A790-B20D-2060-FFBA94A1EAE1}"/>
              </a:ext>
            </a:extLst>
          </p:cNvPr>
          <p:cNvGrpSpPr/>
          <p:nvPr/>
        </p:nvGrpSpPr>
        <p:grpSpPr>
          <a:xfrm>
            <a:off x="-2888908" y="3081524"/>
            <a:ext cx="20627633" cy="6543572"/>
            <a:chOff x="0" y="-126211"/>
            <a:chExt cx="1017329" cy="775539"/>
          </a:xfrm>
        </p:grpSpPr>
        <p:sp>
          <p:nvSpPr>
            <p:cNvPr id="46" name="Freeform 46">
              <a:extLst>
                <a:ext uri="{FF2B5EF4-FFF2-40B4-BE49-F238E27FC236}">
                  <a16:creationId xmlns:a16="http://schemas.microsoft.com/office/drawing/2014/main" id="{28A3C907-6580-96C7-01CD-EA5A1CC8466E}"/>
                </a:ext>
              </a:extLst>
            </p:cNvPr>
            <p:cNvSpPr/>
            <p:nvPr/>
          </p:nvSpPr>
          <p:spPr>
            <a:xfrm>
              <a:off x="204529" y="-126211"/>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dirty="0"/>
            </a:p>
          </p:txBody>
        </p:sp>
        <p:sp>
          <p:nvSpPr>
            <p:cNvPr id="47" name="TextBox 47">
              <a:extLst>
                <a:ext uri="{FF2B5EF4-FFF2-40B4-BE49-F238E27FC236}">
                  <a16:creationId xmlns:a16="http://schemas.microsoft.com/office/drawing/2014/main" id="{7611FECD-76E5-648D-8AAC-BD19656166E4}"/>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74" name="TextBox 74">
            <a:extLst>
              <a:ext uri="{FF2B5EF4-FFF2-40B4-BE49-F238E27FC236}">
                <a16:creationId xmlns:a16="http://schemas.microsoft.com/office/drawing/2014/main" id="{E9427FC1-4D20-D477-7620-B448C4138D0D}"/>
              </a:ext>
            </a:extLst>
          </p:cNvPr>
          <p:cNvSpPr txBox="1"/>
          <p:nvPr/>
        </p:nvSpPr>
        <p:spPr>
          <a:xfrm>
            <a:off x="10870615" y="-8568090"/>
            <a:ext cx="3785102" cy="1461939"/>
          </a:xfrm>
          <a:prstGeom prst="rect">
            <a:avLst/>
          </a:prstGeom>
        </p:spPr>
        <p:txBody>
          <a:bodyPr wrap="square" lIns="0" tIns="0" rIns="0" bIns="0" rtlCol="0" anchor="t">
            <a:spAutoFit/>
          </a:bodyPr>
          <a:lstStyle/>
          <a:p>
            <a:pPr algn="ctr">
              <a:lnSpc>
                <a:spcPts val="3839"/>
              </a:lnSpc>
            </a:pPr>
            <a:r>
              <a:rPr lang="en-US" sz="3199" b="1" dirty="0">
                <a:solidFill>
                  <a:srgbClr val="000000"/>
                </a:solidFill>
                <a:latin typeface="Times New Roman" panose="02020603050405020304" pitchFamily="18" charset="0"/>
                <a:ea typeface="Bricolage Grotesque Bold"/>
                <a:cs typeface="Times New Roman" panose="02020603050405020304" pitchFamily="18" charset="0"/>
                <a:sym typeface="Bricolage Grotesque Bold"/>
              </a:rPr>
              <a:t>CÁC NGUỒN THU CỦA DỰ ÁN</a:t>
            </a:r>
          </a:p>
          <a:p>
            <a:pPr algn="ctr">
              <a:lnSpc>
                <a:spcPts val="3839"/>
              </a:lnSpc>
            </a:pPr>
            <a:endParaRPr lang="en-US" sz="3199" b="1" dirty="0">
              <a:solidFill>
                <a:srgbClr val="000000"/>
              </a:solidFill>
              <a:latin typeface="Times New Roman" panose="02020603050405020304" pitchFamily="18" charset="0"/>
              <a:ea typeface="Bricolage Grotesque Bold"/>
              <a:cs typeface="Times New Roman" panose="02020603050405020304" pitchFamily="18" charset="0"/>
              <a:sym typeface="Bricolage Grotesque Bold"/>
            </a:endParaRPr>
          </a:p>
        </p:txBody>
      </p:sp>
      <p:sp>
        <p:nvSpPr>
          <p:cNvPr id="76" name="TextBox 76">
            <a:extLst>
              <a:ext uri="{FF2B5EF4-FFF2-40B4-BE49-F238E27FC236}">
                <a16:creationId xmlns:a16="http://schemas.microsoft.com/office/drawing/2014/main" id="{FF3CB0BB-DF7D-11AA-1398-321DB978039A}"/>
              </a:ext>
            </a:extLst>
          </p:cNvPr>
          <p:cNvSpPr txBox="1"/>
          <p:nvPr/>
        </p:nvSpPr>
        <p:spPr>
          <a:xfrm>
            <a:off x="7502265" y="451428"/>
            <a:ext cx="3150765" cy="1231106"/>
          </a:xfrm>
          <a:prstGeom prst="rect">
            <a:avLst/>
          </a:prstGeom>
        </p:spPr>
        <p:txBody>
          <a:bodyPr wrap="square" lIns="0" tIns="0" rIns="0" bIns="0" rtlCol="0" anchor="t">
            <a:spAutoFit/>
          </a:bodyPr>
          <a:lstStyle/>
          <a:p>
            <a:pPr algn="ctr">
              <a:spcBef>
                <a:spcPct val="0"/>
              </a:spcBef>
            </a:pP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Hợp</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tác</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Trường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học</a:t>
            </a:r>
            <a:endPar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8" name="Freeform 78">
            <a:extLst>
              <a:ext uri="{FF2B5EF4-FFF2-40B4-BE49-F238E27FC236}">
                <a16:creationId xmlns:a16="http://schemas.microsoft.com/office/drawing/2014/main" id="{290EA2AB-1D8A-4788-9F2D-A9CDE822ECE8}"/>
              </a:ext>
            </a:extLst>
          </p:cNvPr>
          <p:cNvSpPr/>
          <p:nvPr/>
        </p:nvSpPr>
        <p:spPr>
          <a:xfrm rot="772079" flipH="1" flipV="1">
            <a:off x="-2455050" y="7119558"/>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2">
              <a:alphaModFix amt="60000"/>
              <a:extLst>
                <a:ext uri="{96DAC541-7B7A-43D3-8B79-37D633B846F1}">
                  <asvg:svgBlip xmlns:asvg="http://schemas.microsoft.com/office/drawing/2016/SVG/main" r:embed="rId23"/>
                </a:ext>
              </a:extLst>
            </a:blip>
            <a:stretch>
              <a:fillRect/>
            </a:stretch>
          </a:blipFill>
        </p:spPr>
        <p:txBody>
          <a:bodyPr/>
          <a:lstStyle/>
          <a:p>
            <a:endParaRPr lang="en-US" dirty="0"/>
          </a:p>
        </p:txBody>
      </p:sp>
      <p:sp>
        <p:nvSpPr>
          <p:cNvPr id="79" name="Freeform 79">
            <a:extLst>
              <a:ext uri="{FF2B5EF4-FFF2-40B4-BE49-F238E27FC236}">
                <a16:creationId xmlns:a16="http://schemas.microsoft.com/office/drawing/2014/main" id="{563EE2AF-D1B4-DD02-2084-46A7F0E03F2F}"/>
              </a:ext>
            </a:extLst>
          </p:cNvPr>
          <p:cNvSpPr/>
          <p:nvPr/>
        </p:nvSpPr>
        <p:spPr>
          <a:xfrm>
            <a:off x="15292398" y="7085207"/>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24">
              <a:alphaModFix amt="34000"/>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n-US"/>
          </a:p>
        </p:txBody>
      </p:sp>
      <p:grpSp>
        <p:nvGrpSpPr>
          <p:cNvPr id="80" name="Group 80">
            <a:extLst>
              <a:ext uri="{FF2B5EF4-FFF2-40B4-BE49-F238E27FC236}">
                <a16:creationId xmlns:a16="http://schemas.microsoft.com/office/drawing/2014/main" id="{68EBA90C-5E5E-EB99-CF9A-CFB009289FE7}"/>
              </a:ext>
            </a:extLst>
          </p:cNvPr>
          <p:cNvGrpSpPr/>
          <p:nvPr/>
        </p:nvGrpSpPr>
        <p:grpSpPr>
          <a:xfrm>
            <a:off x="95111" y="9989786"/>
            <a:ext cx="18288000" cy="569326"/>
            <a:chOff x="0" y="0"/>
            <a:chExt cx="16068130" cy="500219"/>
          </a:xfrm>
        </p:grpSpPr>
        <p:sp>
          <p:nvSpPr>
            <p:cNvPr id="81" name="Freeform 81">
              <a:extLst>
                <a:ext uri="{FF2B5EF4-FFF2-40B4-BE49-F238E27FC236}">
                  <a16:creationId xmlns:a16="http://schemas.microsoft.com/office/drawing/2014/main" id="{34BADE9C-8A23-48F4-5038-9B191C6D93A6}"/>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82" name="TextBox 82">
              <a:extLst>
                <a:ext uri="{FF2B5EF4-FFF2-40B4-BE49-F238E27FC236}">
                  <a16:creationId xmlns:a16="http://schemas.microsoft.com/office/drawing/2014/main" id="{4DFB6EA3-64FA-0591-E2D4-99964AC5F16B}"/>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83" name="Group 83">
            <a:extLst>
              <a:ext uri="{FF2B5EF4-FFF2-40B4-BE49-F238E27FC236}">
                <a16:creationId xmlns:a16="http://schemas.microsoft.com/office/drawing/2014/main" id="{6DA5609A-B32A-D3A6-E4D3-CEC063A4A6AE}"/>
              </a:ext>
            </a:extLst>
          </p:cNvPr>
          <p:cNvGrpSpPr/>
          <p:nvPr/>
        </p:nvGrpSpPr>
        <p:grpSpPr>
          <a:xfrm rot="-10800000">
            <a:off x="6471196" y="9841933"/>
            <a:ext cx="5535830" cy="643890"/>
            <a:chOff x="0" y="0"/>
            <a:chExt cx="4300624" cy="500219"/>
          </a:xfrm>
        </p:grpSpPr>
        <p:sp>
          <p:nvSpPr>
            <p:cNvPr id="84" name="Freeform 84">
              <a:extLst>
                <a:ext uri="{FF2B5EF4-FFF2-40B4-BE49-F238E27FC236}">
                  <a16:creationId xmlns:a16="http://schemas.microsoft.com/office/drawing/2014/main" id="{204D7BB4-8DBE-DDFA-0DC6-B4DF9F9ADA93}"/>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85" name="TextBox 85">
              <a:extLst>
                <a:ext uri="{FF2B5EF4-FFF2-40B4-BE49-F238E27FC236}">
                  <a16:creationId xmlns:a16="http://schemas.microsoft.com/office/drawing/2014/main" id="{7C54C4F6-721A-7349-8153-C03511A07559}"/>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86" name="Group 86">
            <a:extLst>
              <a:ext uri="{FF2B5EF4-FFF2-40B4-BE49-F238E27FC236}">
                <a16:creationId xmlns:a16="http://schemas.microsoft.com/office/drawing/2014/main" id="{DF41334B-DF06-2B0F-D781-15A59B6AD7CD}"/>
              </a:ext>
            </a:extLst>
          </p:cNvPr>
          <p:cNvGrpSpPr/>
          <p:nvPr/>
        </p:nvGrpSpPr>
        <p:grpSpPr>
          <a:xfrm>
            <a:off x="6961514" y="9822883"/>
            <a:ext cx="4555195" cy="788139"/>
            <a:chOff x="0" y="0"/>
            <a:chExt cx="2891109" cy="500219"/>
          </a:xfrm>
        </p:grpSpPr>
        <p:sp>
          <p:nvSpPr>
            <p:cNvPr id="87" name="Freeform 87">
              <a:extLst>
                <a:ext uri="{FF2B5EF4-FFF2-40B4-BE49-F238E27FC236}">
                  <a16:creationId xmlns:a16="http://schemas.microsoft.com/office/drawing/2014/main" id="{07EFED29-2098-5071-33C2-3183BB363581}"/>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88" name="TextBox 88">
              <a:extLst>
                <a:ext uri="{FF2B5EF4-FFF2-40B4-BE49-F238E27FC236}">
                  <a16:creationId xmlns:a16="http://schemas.microsoft.com/office/drawing/2014/main" id="{25AD7EAC-6FA2-3F74-EB2E-ED0DE6A84685}"/>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89" name="Rectangle 1">
            <a:extLst>
              <a:ext uri="{FF2B5EF4-FFF2-40B4-BE49-F238E27FC236}">
                <a16:creationId xmlns:a16="http://schemas.microsoft.com/office/drawing/2014/main" id="{22E94A44-A3FC-69CB-C64A-F303B96073E6}"/>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vi-VN" sz="1400" b="1" i="0" u="none" strike="noStrike" cap="none" normalizeH="0" baseline="0">
                <a:ln>
                  <a:noFill/>
                </a:ln>
                <a:solidFill>
                  <a:srgbClr val="5471A9"/>
                </a:solidFill>
                <a:effectLst/>
                <a:latin typeface="Arial" panose="020B0604020202020204" pitchFamily="34" charset="0"/>
              </a:rPr>
              <a:t>__________________________________________</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3" name="Freeform 79">
            <a:extLst>
              <a:ext uri="{FF2B5EF4-FFF2-40B4-BE49-F238E27FC236}">
                <a16:creationId xmlns:a16="http://schemas.microsoft.com/office/drawing/2014/main" id="{A7F41451-5640-9D28-CC22-623D1F04659A}"/>
              </a:ext>
            </a:extLst>
          </p:cNvPr>
          <p:cNvSpPr/>
          <p:nvPr/>
        </p:nvSpPr>
        <p:spPr>
          <a:xfrm>
            <a:off x="-1738696" y="-1324199"/>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24">
              <a:alphaModFix amt="34000"/>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n-US" dirty="0"/>
          </a:p>
        </p:txBody>
      </p:sp>
      <p:sp>
        <p:nvSpPr>
          <p:cNvPr id="62" name="Freeform 78">
            <a:extLst>
              <a:ext uri="{FF2B5EF4-FFF2-40B4-BE49-F238E27FC236}">
                <a16:creationId xmlns:a16="http://schemas.microsoft.com/office/drawing/2014/main" id="{CEE813DF-4C81-9516-FB54-C0CF62B2D745}"/>
              </a:ext>
            </a:extLst>
          </p:cNvPr>
          <p:cNvSpPr/>
          <p:nvPr/>
        </p:nvSpPr>
        <p:spPr>
          <a:xfrm rot="772079" flipH="1" flipV="1">
            <a:off x="14080828" y="-1437849"/>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2">
              <a:alphaModFix amt="60000"/>
              <a:extLst>
                <a:ext uri="{96DAC541-7B7A-43D3-8B79-37D633B846F1}">
                  <asvg:svgBlip xmlns:asvg="http://schemas.microsoft.com/office/drawing/2016/SVG/main" r:embed="rId23"/>
                </a:ext>
              </a:extLst>
            </a:blip>
            <a:stretch>
              <a:fillRect/>
            </a:stretch>
          </a:blipFill>
        </p:spPr>
        <p:txBody>
          <a:bodyPr/>
          <a:lstStyle/>
          <a:p>
            <a:endParaRPr lang="en-US" dirty="0"/>
          </a:p>
        </p:txBody>
      </p:sp>
      <p:sp>
        <p:nvSpPr>
          <p:cNvPr id="64" name="AutoShape 48">
            <a:extLst>
              <a:ext uri="{FF2B5EF4-FFF2-40B4-BE49-F238E27FC236}">
                <a16:creationId xmlns:a16="http://schemas.microsoft.com/office/drawing/2014/main" id="{117E5D95-0964-C42C-3FCF-6309C22FED40}"/>
              </a:ext>
            </a:extLst>
          </p:cNvPr>
          <p:cNvSpPr/>
          <p:nvPr/>
        </p:nvSpPr>
        <p:spPr>
          <a:xfrm>
            <a:off x="8818802" y="1866900"/>
            <a:ext cx="600459" cy="0"/>
          </a:xfrm>
          <a:prstGeom prst="line">
            <a:avLst/>
          </a:prstGeom>
          <a:ln w="114300" cap="flat">
            <a:solidFill>
              <a:srgbClr val="4EB889"/>
            </a:solidFill>
            <a:prstDash val="solid"/>
            <a:headEnd type="none" w="sm" len="sm"/>
            <a:tailEnd type="none" w="sm" len="sm"/>
          </a:ln>
        </p:spPr>
        <p:txBody>
          <a:bodyPr/>
          <a:lstStyle/>
          <a:p>
            <a:endParaRPr lang="en-US"/>
          </a:p>
        </p:txBody>
      </p:sp>
      <p:grpSp>
        <p:nvGrpSpPr>
          <p:cNvPr id="105" name="Group 104">
            <a:extLst>
              <a:ext uri="{FF2B5EF4-FFF2-40B4-BE49-F238E27FC236}">
                <a16:creationId xmlns:a16="http://schemas.microsoft.com/office/drawing/2014/main" id="{CAB39C5F-8EF9-5C42-FD38-E1F20E0E0297}"/>
              </a:ext>
            </a:extLst>
          </p:cNvPr>
          <p:cNvGrpSpPr/>
          <p:nvPr/>
        </p:nvGrpSpPr>
        <p:grpSpPr>
          <a:xfrm>
            <a:off x="3071066" y="3386673"/>
            <a:ext cx="12376761" cy="2390921"/>
            <a:chOff x="3071066" y="3386673"/>
            <a:chExt cx="12376761" cy="2390921"/>
          </a:xfrm>
        </p:grpSpPr>
        <p:pic>
          <p:nvPicPr>
            <p:cNvPr id="67" name="Graphic 66" descr="Schoolhouse with solid fill">
              <a:extLst>
                <a:ext uri="{FF2B5EF4-FFF2-40B4-BE49-F238E27FC236}">
                  <a16:creationId xmlns:a16="http://schemas.microsoft.com/office/drawing/2014/main" id="{94FF3B63-F531-1FFB-823B-5081D825457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071066" y="3386673"/>
              <a:ext cx="2390921" cy="2390921"/>
            </a:xfrm>
            <a:prstGeom prst="rect">
              <a:avLst/>
            </a:prstGeom>
          </p:spPr>
        </p:pic>
        <p:sp>
          <p:nvSpPr>
            <p:cNvPr id="73" name="TextBox 76">
              <a:extLst>
                <a:ext uri="{FF2B5EF4-FFF2-40B4-BE49-F238E27FC236}">
                  <a16:creationId xmlns:a16="http://schemas.microsoft.com/office/drawing/2014/main" id="{B3EF6E07-D2A6-84F3-8A22-ED1760A70CAA}"/>
                </a:ext>
              </a:extLst>
            </p:cNvPr>
            <p:cNvSpPr txBox="1"/>
            <p:nvPr/>
          </p:nvSpPr>
          <p:spPr>
            <a:xfrm>
              <a:off x="5453406" y="4681540"/>
              <a:ext cx="9994421" cy="738664"/>
            </a:xfrm>
            <a:prstGeom prst="rect">
              <a:avLst/>
            </a:prstGeom>
          </p:spPr>
          <p:txBody>
            <a:bodyPr wrap="square" lIns="0" tIns="0" rIns="0" bIns="0" rtlCol="0" anchor="t">
              <a:spAutoFit/>
            </a:bodyPr>
            <a:lstStyle/>
            <a:p>
              <a:pPr algn="ctr">
                <a:spcBef>
                  <a:spcPct val="0"/>
                </a:spcBef>
              </a:pPr>
              <a:r>
                <a:rPr lang="en-US" sz="4000" b="1" dirty="0">
                  <a:latin typeface="Times New Roman" panose="02020603050405020304" pitchFamily="18" charset="0"/>
                  <a:ea typeface="Open Sans Bold"/>
                  <a:cs typeface="Times New Roman" panose="02020603050405020304" pitchFamily="18" charset="0"/>
                  <a:sym typeface="Open Sans Bold"/>
                </a:rPr>
                <a:t>Tri </a:t>
              </a:r>
              <a:r>
                <a:rPr lang="vi-VN" sz="4000" b="1" dirty="0">
                  <a:latin typeface="Times New Roman" panose="02020603050405020304" pitchFamily="18" charset="0"/>
                  <a:ea typeface="Open Sans Bold"/>
                  <a:cs typeface="Times New Roman" panose="02020603050405020304" pitchFamily="18" charset="0"/>
                  <a:sym typeface="Open Sans Bold"/>
                </a:rPr>
                <a:t>trả</a:t>
              </a:r>
              <a:r>
                <a:rPr lang="en-US" sz="4000" b="1" dirty="0">
                  <a:latin typeface="Times New Roman" panose="02020603050405020304" pitchFamily="18" charset="0"/>
                  <a:ea typeface="Open Sans Bold"/>
                  <a:cs typeface="Times New Roman" panose="02020603050405020304" pitchFamily="18" charset="0"/>
                  <a:sym typeface="Open Sans Bold"/>
                </a:rPr>
                <a:t>  </a:t>
              </a:r>
              <a:r>
                <a:rPr lang="en-US" sz="4800" b="1" dirty="0">
                  <a:solidFill>
                    <a:srgbClr val="FF0000"/>
                  </a:solidFill>
                  <a:latin typeface="Times New Roman" panose="02020603050405020304" pitchFamily="18" charset="0"/>
                  <a:ea typeface="Open Sans Bold"/>
                  <a:cs typeface="Times New Roman" panose="02020603050405020304" pitchFamily="18" charset="0"/>
                  <a:sym typeface="Open Sans Bold"/>
                </a:rPr>
                <a:t>3 </a:t>
              </a:r>
              <a:r>
                <a:rPr lang="vi-VN" sz="4800" b="1" dirty="0">
                  <a:solidFill>
                    <a:srgbClr val="FF0000"/>
                  </a:solidFill>
                  <a:latin typeface="Times New Roman" panose="02020603050405020304" pitchFamily="18" charset="0"/>
                  <a:ea typeface="Open Sans Bold"/>
                  <a:cs typeface="Times New Roman" panose="02020603050405020304" pitchFamily="18" charset="0"/>
                  <a:sym typeface="Open Sans Bold"/>
                </a:rPr>
                <a:t>đến 5 triệu đồng / 1 tháng</a:t>
              </a:r>
              <a:endParaRPr lang="en-US" sz="4000" b="1" dirty="0">
                <a:solidFill>
                  <a:srgbClr val="FF0000"/>
                </a:solidFill>
                <a:latin typeface="Times New Roman" panose="02020603050405020304" pitchFamily="18" charset="0"/>
                <a:ea typeface="Open Sans Bold"/>
                <a:cs typeface="Times New Roman" panose="02020603050405020304" pitchFamily="18" charset="0"/>
                <a:sym typeface="Open Sans Bold"/>
              </a:endParaRPr>
            </a:p>
          </p:txBody>
        </p:sp>
      </p:grpSp>
      <p:sp>
        <p:nvSpPr>
          <p:cNvPr id="77" name="TextBox 76">
            <a:extLst>
              <a:ext uri="{FF2B5EF4-FFF2-40B4-BE49-F238E27FC236}">
                <a16:creationId xmlns:a16="http://schemas.microsoft.com/office/drawing/2014/main" id="{E20AD105-0E2F-8F14-EA4B-14515BBF6A34}"/>
              </a:ext>
            </a:extLst>
          </p:cNvPr>
          <p:cNvSpPr txBox="1"/>
          <p:nvPr/>
        </p:nvSpPr>
        <p:spPr>
          <a:xfrm>
            <a:off x="3834058" y="6126861"/>
            <a:ext cx="12344400" cy="923330"/>
          </a:xfrm>
          <a:prstGeom prst="rect">
            <a:avLst/>
          </a:prstGeom>
          <a:noFill/>
        </p:spPr>
        <p:txBody>
          <a:bodyPr wrap="square">
            <a:spAutoFit/>
          </a:bodyPr>
          <a:lstStyle/>
          <a:p>
            <a:r>
              <a:rPr lang="vi-VN" sz="4400" b="0" i="0" u="none" strike="noStrike" dirty="0">
                <a:solidFill>
                  <a:srgbClr val="000000"/>
                </a:solidFill>
                <a:effectLst/>
                <a:latin typeface="Times New Roman" panose="02020603050405020304" pitchFamily="18" charset="0"/>
              </a:rPr>
              <a:t>Để sử dụng </a:t>
            </a:r>
            <a:r>
              <a:rPr lang="vi-VN" sz="5400" b="1" i="0" u="none" strike="noStrike" dirty="0" err="1">
                <a:solidFill>
                  <a:srgbClr val="000000"/>
                </a:solidFill>
                <a:effectLst/>
                <a:latin typeface="Times New Roman" panose="02020603050405020304" pitchFamily="18" charset="0"/>
              </a:rPr>
              <a:t>Dashboard</a:t>
            </a:r>
            <a:r>
              <a:rPr lang="vi-VN" sz="4400" b="0" i="0" u="none" strike="noStrike" dirty="0">
                <a:solidFill>
                  <a:srgbClr val="000000"/>
                </a:solidFill>
                <a:effectLst/>
                <a:latin typeface="Times New Roman" panose="02020603050405020304" pitchFamily="18" charset="0"/>
              </a:rPr>
              <a:t> quản lý tâm lý học đường</a:t>
            </a:r>
            <a:endParaRPr lang="vi-VN" sz="4400" dirty="0"/>
          </a:p>
        </p:txBody>
      </p:sp>
      <p:grpSp>
        <p:nvGrpSpPr>
          <p:cNvPr id="113" name="Group 45">
            <a:extLst>
              <a:ext uri="{FF2B5EF4-FFF2-40B4-BE49-F238E27FC236}">
                <a16:creationId xmlns:a16="http://schemas.microsoft.com/office/drawing/2014/main" id="{1902287C-4372-54DC-5222-BA4D7B958526}"/>
              </a:ext>
            </a:extLst>
          </p:cNvPr>
          <p:cNvGrpSpPr/>
          <p:nvPr/>
        </p:nvGrpSpPr>
        <p:grpSpPr>
          <a:xfrm>
            <a:off x="29047742" y="1486483"/>
            <a:ext cx="6252119" cy="6359713"/>
            <a:chOff x="0" y="-126211"/>
            <a:chExt cx="1017329" cy="775539"/>
          </a:xfrm>
        </p:grpSpPr>
        <p:sp>
          <p:nvSpPr>
            <p:cNvPr id="114" name="Freeform 46">
              <a:extLst>
                <a:ext uri="{FF2B5EF4-FFF2-40B4-BE49-F238E27FC236}">
                  <a16:creationId xmlns:a16="http://schemas.microsoft.com/office/drawing/2014/main" id="{F63281FD-EAA7-88AF-3BD7-FA6D052FDD2D}"/>
                </a:ext>
              </a:extLst>
            </p:cNvPr>
            <p:cNvSpPr/>
            <p:nvPr/>
          </p:nvSpPr>
          <p:spPr>
            <a:xfrm>
              <a:off x="204529" y="-126211"/>
              <a:ext cx="812800" cy="489135"/>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dirty="0"/>
            </a:p>
          </p:txBody>
        </p:sp>
        <p:sp>
          <p:nvSpPr>
            <p:cNvPr id="115" name="TextBox 47">
              <a:extLst>
                <a:ext uri="{FF2B5EF4-FFF2-40B4-BE49-F238E27FC236}">
                  <a16:creationId xmlns:a16="http://schemas.microsoft.com/office/drawing/2014/main" id="{9360B0BE-411C-EA3A-0225-9E6459490DFF}"/>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grpSp>
        <p:nvGrpSpPr>
          <p:cNvPr id="116" name="Group 45">
            <a:extLst>
              <a:ext uri="{FF2B5EF4-FFF2-40B4-BE49-F238E27FC236}">
                <a16:creationId xmlns:a16="http://schemas.microsoft.com/office/drawing/2014/main" id="{1F03A174-26A1-3ABB-F0FC-300F24FCAB66}"/>
              </a:ext>
            </a:extLst>
          </p:cNvPr>
          <p:cNvGrpSpPr/>
          <p:nvPr/>
        </p:nvGrpSpPr>
        <p:grpSpPr>
          <a:xfrm>
            <a:off x="28911669" y="1682534"/>
            <a:ext cx="6252119" cy="6359713"/>
            <a:chOff x="0" y="-126211"/>
            <a:chExt cx="1017329" cy="775539"/>
          </a:xfrm>
        </p:grpSpPr>
        <p:sp>
          <p:nvSpPr>
            <p:cNvPr id="117" name="Freeform 46">
              <a:extLst>
                <a:ext uri="{FF2B5EF4-FFF2-40B4-BE49-F238E27FC236}">
                  <a16:creationId xmlns:a16="http://schemas.microsoft.com/office/drawing/2014/main" id="{65A5BDF6-E05E-B963-F5A6-B2A1DC4E8418}"/>
                </a:ext>
              </a:extLst>
            </p:cNvPr>
            <p:cNvSpPr/>
            <p:nvPr/>
          </p:nvSpPr>
          <p:spPr>
            <a:xfrm>
              <a:off x="204529" y="-126211"/>
              <a:ext cx="812800" cy="489135"/>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dirty="0"/>
            </a:p>
          </p:txBody>
        </p:sp>
        <p:sp>
          <p:nvSpPr>
            <p:cNvPr id="118" name="TextBox 47">
              <a:extLst>
                <a:ext uri="{FF2B5EF4-FFF2-40B4-BE49-F238E27FC236}">
                  <a16:creationId xmlns:a16="http://schemas.microsoft.com/office/drawing/2014/main" id="{B4481A51-3A2B-55F1-B9E9-7AEDE2FD19A6}"/>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grpSp>
        <p:nvGrpSpPr>
          <p:cNvPr id="119" name="Group 45">
            <a:extLst>
              <a:ext uri="{FF2B5EF4-FFF2-40B4-BE49-F238E27FC236}">
                <a16:creationId xmlns:a16="http://schemas.microsoft.com/office/drawing/2014/main" id="{4DAE0BDC-8786-D64A-1660-20D9555FD48D}"/>
              </a:ext>
            </a:extLst>
          </p:cNvPr>
          <p:cNvGrpSpPr/>
          <p:nvPr/>
        </p:nvGrpSpPr>
        <p:grpSpPr>
          <a:xfrm>
            <a:off x="29169960" y="183691"/>
            <a:ext cx="6007683" cy="5637169"/>
            <a:chOff x="0" y="-38100"/>
            <a:chExt cx="977555" cy="687428"/>
          </a:xfrm>
        </p:grpSpPr>
        <p:sp>
          <p:nvSpPr>
            <p:cNvPr id="120" name="Freeform 46">
              <a:extLst>
                <a:ext uri="{FF2B5EF4-FFF2-40B4-BE49-F238E27FC236}">
                  <a16:creationId xmlns:a16="http://schemas.microsoft.com/office/drawing/2014/main" id="{FCAF37DF-8CC9-354B-E3F2-AF0F7F26F95F}"/>
                </a:ext>
              </a:extLst>
            </p:cNvPr>
            <p:cNvSpPr/>
            <p:nvPr/>
          </p:nvSpPr>
          <p:spPr>
            <a:xfrm>
              <a:off x="164755" y="120495"/>
              <a:ext cx="812800" cy="489135"/>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dirty="0"/>
            </a:p>
          </p:txBody>
        </p:sp>
        <p:sp>
          <p:nvSpPr>
            <p:cNvPr id="121" name="TextBox 47">
              <a:extLst>
                <a:ext uri="{FF2B5EF4-FFF2-40B4-BE49-F238E27FC236}">
                  <a16:creationId xmlns:a16="http://schemas.microsoft.com/office/drawing/2014/main" id="{0C21FACE-CAE3-CDD3-D35E-BB6AF7F4B2F7}"/>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109" name="Freeform 23">
            <a:extLst>
              <a:ext uri="{FF2B5EF4-FFF2-40B4-BE49-F238E27FC236}">
                <a16:creationId xmlns:a16="http://schemas.microsoft.com/office/drawing/2014/main" id="{D8105748-F64D-BDFC-FEAE-5E36DCDDA260}"/>
              </a:ext>
            </a:extLst>
          </p:cNvPr>
          <p:cNvSpPr/>
          <p:nvPr/>
        </p:nvSpPr>
        <p:spPr>
          <a:xfrm rot="2700000">
            <a:off x="14251307" y="-6148755"/>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7" name="Freeform 27">
            <a:extLst>
              <a:ext uri="{FF2B5EF4-FFF2-40B4-BE49-F238E27FC236}">
                <a16:creationId xmlns:a16="http://schemas.microsoft.com/office/drawing/2014/main" id="{81D94107-357A-6AA7-1A24-F4D6888DD010}"/>
              </a:ext>
            </a:extLst>
          </p:cNvPr>
          <p:cNvSpPr/>
          <p:nvPr/>
        </p:nvSpPr>
        <p:spPr>
          <a:xfrm rot="2700000">
            <a:off x="11257485" y="-7354860"/>
            <a:ext cx="1800970" cy="1887422"/>
          </a:xfrm>
          <a:custGeom>
            <a:avLst/>
            <a:gdLst/>
            <a:ahLst/>
            <a:cxnLst/>
            <a:rect l="l" t="t" r="r" b="b"/>
            <a:pathLst>
              <a:path w="1887422" h="1887422">
                <a:moveTo>
                  <a:pt x="0" y="0"/>
                </a:moveTo>
                <a:lnTo>
                  <a:pt x="1887421" y="0"/>
                </a:lnTo>
                <a:lnTo>
                  <a:pt x="1887421" y="1887421"/>
                </a:lnTo>
                <a:lnTo>
                  <a:pt x="0" y="188742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5" name="Freeform 25">
            <a:extLst>
              <a:ext uri="{FF2B5EF4-FFF2-40B4-BE49-F238E27FC236}">
                <a16:creationId xmlns:a16="http://schemas.microsoft.com/office/drawing/2014/main" id="{BFDDF66D-7116-2744-3CCC-3C773575F4E8}"/>
              </a:ext>
            </a:extLst>
          </p:cNvPr>
          <p:cNvSpPr/>
          <p:nvPr/>
        </p:nvSpPr>
        <p:spPr>
          <a:xfrm rot="2700000">
            <a:off x="14219748" y="-6136949"/>
            <a:ext cx="1800970"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a:extLst>
              <a:ext uri="{FF2B5EF4-FFF2-40B4-BE49-F238E27FC236}">
                <a16:creationId xmlns:a16="http://schemas.microsoft.com/office/drawing/2014/main" id="{71CD40A7-2A7C-AF8A-CFC8-C7A9095E5CF9}"/>
              </a:ext>
            </a:extLst>
          </p:cNvPr>
          <p:cNvSpPr/>
          <p:nvPr/>
        </p:nvSpPr>
        <p:spPr>
          <a:xfrm rot="2700000">
            <a:off x="10066579" y="-5789392"/>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25" name="Freeform 23">
            <a:extLst>
              <a:ext uri="{FF2B5EF4-FFF2-40B4-BE49-F238E27FC236}">
                <a16:creationId xmlns:a16="http://schemas.microsoft.com/office/drawing/2014/main" id="{0639D452-0E38-516D-3380-D725C8CE939C}"/>
              </a:ext>
            </a:extLst>
          </p:cNvPr>
          <p:cNvSpPr/>
          <p:nvPr/>
        </p:nvSpPr>
        <p:spPr>
          <a:xfrm rot="2700000">
            <a:off x="22995084" y="1955068"/>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42" name="TextBox 41">
            <a:extLst>
              <a:ext uri="{FF2B5EF4-FFF2-40B4-BE49-F238E27FC236}">
                <a16:creationId xmlns:a16="http://schemas.microsoft.com/office/drawing/2014/main" id="{E718E85C-38A0-CFE3-5A44-A55677DEC492}"/>
              </a:ext>
            </a:extLst>
          </p:cNvPr>
          <p:cNvSpPr txBox="1"/>
          <p:nvPr/>
        </p:nvSpPr>
        <p:spPr>
          <a:xfrm>
            <a:off x="22686207" y="4605216"/>
            <a:ext cx="3686977" cy="1446550"/>
          </a:xfrm>
          <a:prstGeom prst="rect">
            <a:avLst/>
          </a:prstGeom>
          <a:noFill/>
        </p:spPr>
        <p:txBody>
          <a:bodyPr wrap="square">
            <a:spAutoFit/>
          </a:bodyPr>
          <a:lstStyle/>
          <a:p>
            <a:r>
              <a:rPr lang="vi-VN" sz="4400" b="1" dirty="0">
                <a:latin typeface="+mj-lt"/>
              </a:rPr>
              <a:t>Theo dõi cảm xúc theo lớp</a:t>
            </a:r>
            <a:endParaRPr lang="vi-VN" sz="8800" b="1" dirty="0">
              <a:latin typeface="+mj-lt"/>
            </a:endParaRPr>
          </a:p>
        </p:txBody>
      </p:sp>
      <p:sp>
        <p:nvSpPr>
          <p:cNvPr id="43" name="TextBox 42">
            <a:extLst>
              <a:ext uri="{FF2B5EF4-FFF2-40B4-BE49-F238E27FC236}">
                <a16:creationId xmlns:a16="http://schemas.microsoft.com/office/drawing/2014/main" id="{1D26AE7F-6D4E-E098-BCC4-A286ED83A0A3}"/>
              </a:ext>
            </a:extLst>
          </p:cNvPr>
          <p:cNvSpPr txBox="1"/>
          <p:nvPr/>
        </p:nvSpPr>
        <p:spPr>
          <a:xfrm>
            <a:off x="22694363" y="4632321"/>
            <a:ext cx="4226010" cy="1446550"/>
          </a:xfrm>
          <a:prstGeom prst="rect">
            <a:avLst/>
          </a:prstGeom>
          <a:noFill/>
        </p:spPr>
        <p:txBody>
          <a:bodyPr wrap="square">
            <a:spAutoFit/>
          </a:bodyPr>
          <a:lstStyle/>
          <a:p>
            <a:r>
              <a:rPr lang="vi-VN" sz="4400" b="1" dirty="0">
                <a:latin typeface="+mj-lt"/>
              </a:rPr>
              <a:t>Cảnh báo sớm nguy cơ</a:t>
            </a:r>
          </a:p>
        </p:txBody>
      </p:sp>
      <p:sp>
        <p:nvSpPr>
          <p:cNvPr id="48" name="TextBox 47">
            <a:extLst>
              <a:ext uri="{FF2B5EF4-FFF2-40B4-BE49-F238E27FC236}">
                <a16:creationId xmlns:a16="http://schemas.microsoft.com/office/drawing/2014/main" id="{2D374F16-6282-0205-86E5-0C22EDC6CC21}"/>
              </a:ext>
            </a:extLst>
          </p:cNvPr>
          <p:cNvSpPr txBox="1"/>
          <p:nvPr/>
        </p:nvSpPr>
        <p:spPr>
          <a:xfrm rot="10800000" flipV="1">
            <a:off x="22109115" y="4384156"/>
            <a:ext cx="5199226" cy="2123658"/>
          </a:xfrm>
          <a:prstGeom prst="rect">
            <a:avLst/>
          </a:prstGeom>
          <a:noFill/>
        </p:spPr>
        <p:txBody>
          <a:bodyPr wrap="square">
            <a:spAutoFit/>
          </a:bodyPr>
          <a:lstStyle/>
          <a:p>
            <a:r>
              <a:rPr lang="vi-VN" sz="4400" b="1" dirty="0">
                <a:solidFill>
                  <a:srgbClr val="000000"/>
                </a:solidFill>
                <a:latin typeface="+mj-lt"/>
              </a:rPr>
              <a:t>B</a:t>
            </a:r>
            <a:r>
              <a:rPr lang="vi-VN" sz="4400" b="1" i="0" u="none" strike="noStrike" dirty="0">
                <a:solidFill>
                  <a:srgbClr val="000000"/>
                </a:solidFill>
                <a:effectLst/>
                <a:latin typeface="+mj-lt"/>
              </a:rPr>
              <a:t>áo cáo định kỳ và phân tích dữ liệu theo thời gian thực</a:t>
            </a:r>
            <a:endParaRPr lang="vi-VN" sz="4400" b="1" dirty="0">
              <a:latin typeface="+mj-lt"/>
            </a:endParaRPr>
          </a:p>
        </p:txBody>
      </p:sp>
      <p:sp>
        <p:nvSpPr>
          <p:cNvPr id="49" name="Freeform 27">
            <a:extLst>
              <a:ext uri="{FF2B5EF4-FFF2-40B4-BE49-F238E27FC236}">
                <a16:creationId xmlns:a16="http://schemas.microsoft.com/office/drawing/2014/main" id="{5931DE7E-9BF5-4876-2E0B-D0208C682538}"/>
              </a:ext>
            </a:extLst>
          </p:cNvPr>
          <p:cNvSpPr/>
          <p:nvPr/>
        </p:nvSpPr>
        <p:spPr>
          <a:xfrm rot="2700000">
            <a:off x="32459926" y="672495"/>
            <a:ext cx="1800970" cy="1887422"/>
          </a:xfrm>
          <a:custGeom>
            <a:avLst/>
            <a:gdLst/>
            <a:ahLst/>
            <a:cxnLst/>
            <a:rect l="l" t="t" r="r" b="b"/>
            <a:pathLst>
              <a:path w="1887422" h="1887422">
                <a:moveTo>
                  <a:pt x="0" y="0"/>
                </a:moveTo>
                <a:lnTo>
                  <a:pt x="1887421" y="0"/>
                </a:lnTo>
                <a:lnTo>
                  <a:pt x="1887421" y="1887421"/>
                </a:lnTo>
                <a:lnTo>
                  <a:pt x="0" y="188742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50" name="Freeform 25">
            <a:extLst>
              <a:ext uri="{FF2B5EF4-FFF2-40B4-BE49-F238E27FC236}">
                <a16:creationId xmlns:a16="http://schemas.microsoft.com/office/drawing/2014/main" id="{635134C1-1B06-2228-77B3-682A251BCAC0}"/>
              </a:ext>
            </a:extLst>
          </p:cNvPr>
          <p:cNvSpPr/>
          <p:nvPr/>
        </p:nvSpPr>
        <p:spPr>
          <a:xfrm rot="2700000">
            <a:off x="32342821" y="636984"/>
            <a:ext cx="1800970"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0704943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
                                            <p:txEl>
                                              <p:pRg st="0" end="0"/>
                                            </p:txEl>
                                          </p:spTgt>
                                        </p:tgtEl>
                                        <p:attrNameLst>
                                          <p:attrName>style.visibility</p:attrName>
                                        </p:attrNameLst>
                                      </p:cBhvr>
                                      <p:to>
                                        <p:strVal val="visible"/>
                                      </p:to>
                                    </p:set>
                                    <p:anim calcmode="lin" valueType="num">
                                      <p:cBhvr additive="base">
                                        <p:cTn id="13"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a:extLst>
            <a:ext uri="{FF2B5EF4-FFF2-40B4-BE49-F238E27FC236}">
              <a16:creationId xmlns:a16="http://schemas.microsoft.com/office/drawing/2014/main" id="{7292AAA1-B4B8-5223-8B65-2578F8849377}"/>
            </a:ext>
          </a:extLst>
        </p:cNvPr>
        <p:cNvGrpSpPr/>
        <p:nvPr/>
      </p:nvGrpSpPr>
      <p:grpSpPr>
        <a:xfrm>
          <a:off x="0" y="0"/>
          <a:ext cx="0" cy="0"/>
          <a:chOff x="0" y="0"/>
          <a:chExt cx="0" cy="0"/>
        </a:xfrm>
      </p:grpSpPr>
      <p:sp>
        <p:nvSpPr>
          <p:cNvPr id="48" name="Freeform 44">
            <a:extLst>
              <a:ext uri="{FF2B5EF4-FFF2-40B4-BE49-F238E27FC236}">
                <a16:creationId xmlns:a16="http://schemas.microsoft.com/office/drawing/2014/main" id="{AF97E921-B243-632C-9A79-564A4D461C7D}"/>
              </a:ext>
            </a:extLst>
          </p:cNvPr>
          <p:cNvSpPr/>
          <p:nvPr/>
        </p:nvSpPr>
        <p:spPr>
          <a:xfrm rot="16200000">
            <a:off x="13368772" y="4976575"/>
            <a:ext cx="2563144" cy="4995158"/>
          </a:xfrm>
          <a:custGeom>
            <a:avLst/>
            <a:gdLst/>
            <a:ahLst/>
            <a:cxnLst/>
            <a:rect l="l" t="t" r="r" b="b"/>
            <a:pathLst>
              <a:path w="1056989" h="3086100">
                <a:moveTo>
                  <a:pt x="0" y="0"/>
                </a:moveTo>
                <a:lnTo>
                  <a:pt x="1056989" y="0"/>
                </a:lnTo>
                <a:lnTo>
                  <a:pt x="1056989"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9" name="Freeform 44">
            <a:extLst>
              <a:ext uri="{FF2B5EF4-FFF2-40B4-BE49-F238E27FC236}">
                <a16:creationId xmlns:a16="http://schemas.microsoft.com/office/drawing/2014/main" id="{FBDA38AA-46C7-BBEC-B1F9-2110BA9838FC}"/>
              </a:ext>
            </a:extLst>
          </p:cNvPr>
          <p:cNvSpPr/>
          <p:nvPr/>
        </p:nvSpPr>
        <p:spPr>
          <a:xfrm rot="16200000">
            <a:off x="7703896" y="4065900"/>
            <a:ext cx="2563144" cy="6480000"/>
          </a:xfrm>
          <a:custGeom>
            <a:avLst/>
            <a:gdLst/>
            <a:ahLst/>
            <a:cxnLst/>
            <a:rect l="l" t="t" r="r" b="b"/>
            <a:pathLst>
              <a:path w="1056989" h="3086100">
                <a:moveTo>
                  <a:pt x="0" y="0"/>
                </a:moveTo>
                <a:lnTo>
                  <a:pt x="1056989" y="0"/>
                </a:lnTo>
                <a:lnTo>
                  <a:pt x="1056989"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0" name="Freeform 44">
            <a:extLst>
              <a:ext uri="{FF2B5EF4-FFF2-40B4-BE49-F238E27FC236}">
                <a16:creationId xmlns:a16="http://schemas.microsoft.com/office/drawing/2014/main" id="{68F74D3A-F6CA-4C25-EC53-A4EA13299FA5}"/>
              </a:ext>
            </a:extLst>
          </p:cNvPr>
          <p:cNvSpPr/>
          <p:nvPr/>
        </p:nvSpPr>
        <p:spPr>
          <a:xfrm rot="16200000">
            <a:off x="1780253" y="4114388"/>
            <a:ext cx="2563144" cy="6480000"/>
          </a:xfrm>
          <a:custGeom>
            <a:avLst/>
            <a:gdLst/>
            <a:ahLst/>
            <a:cxnLst/>
            <a:rect l="l" t="t" r="r" b="b"/>
            <a:pathLst>
              <a:path w="1056989" h="3086100">
                <a:moveTo>
                  <a:pt x="0" y="0"/>
                </a:moveTo>
                <a:lnTo>
                  <a:pt x="1056989" y="0"/>
                </a:lnTo>
                <a:lnTo>
                  <a:pt x="1056989"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0" name="Freeform 25">
            <a:extLst>
              <a:ext uri="{FF2B5EF4-FFF2-40B4-BE49-F238E27FC236}">
                <a16:creationId xmlns:a16="http://schemas.microsoft.com/office/drawing/2014/main" id="{5E450EA8-B0C7-E50C-3DD2-BC8E4B2A4F3D}"/>
              </a:ext>
            </a:extLst>
          </p:cNvPr>
          <p:cNvSpPr/>
          <p:nvPr/>
        </p:nvSpPr>
        <p:spPr>
          <a:xfrm rot="2700000">
            <a:off x="13640441" y="-5218068"/>
            <a:ext cx="1800970"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 name="Freeform 2">
            <a:extLst>
              <a:ext uri="{FF2B5EF4-FFF2-40B4-BE49-F238E27FC236}">
                <a16:creationId xmlns:a16="http://schemas.microsoft.com/office/drawing/2014/main" id="{EFEC2B69-B853-4AB8-1BB1-AD45089CDB83}"/>
              </a:ext>
            </a:extLst>
          </p:cNvPr>
          <p:cNvSpPr/>
          <p:nvPr/>
        </p:nvSpPr>
        <p:spPr>
          <a:xfrm rot="2700000">
            <a:off x="5538863" y="-3308047"/>
            <a:ext cx="7135119" cy="7135119"/>
          </a:xfrm>
          <a:custGeom>
            <a:avLst/>
            <a:gdLst/>
            <a:ahLst/>
            <a:cxnLst/>
            <a:rect l="l" t="t" r="r" b="b"/>
            <a:pathLst>
              <a:path w="7135119" h="7135119">
                <a:moveTo>
                  <a:pt x="0" y="0"/>
                </a:moveTo>
                <a:lnTo>
                  <a:pt x="7135118" y="0"/>
                </a:lnTo>
                <a:lnTo>
                  <a:pt x="7135118" y="7135119"/>
                </a:lnTo>
                <a:lnTo>
                  <a:pt x="0" y="71351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94D7FAE1-6F41-1316-BC07-B10B9138FF0B}"/>
              </a:ext>
            </a:extLst>
          </p:cNvPr>
          <p:cNvGrpSpPr/>
          <p:nvPr/>
        </p:nvGrpSpPr>
        <p:grpSpPr>
          <a:xfrm rot="5400000">
            <a:off x="12576320" y="-6057205"/>
            <a:ext cx="339732" cy="356040"/>
            <a:chOff x="0" y="0"/>
            <a:chExt cx="812800" cy="812800"/>
          </a:xfrm>
        </p:grpSpPr>
        <p:sp>
          <p:nvSpPr>
            <p:cNvPr id="5" name="Freeform 5">
              <a:extLst>
                <a:ext uri="{FF2B5EF4-FFF2-40B4-BE49-F238E27FC236}">
                  <a16:creationId xmlns:a16="http://schemas.microsoft.com/office/drawing/2014/main" id="{9D8D4432-074A-CA42-AA74-8A16FEB27C0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5DE2A8"/>
              </a:solidFill>
              <a:prstDash val="solid"/>
              <a:miter/>
            </a:ln>
          </p:spPr>
          <p:txBody>
            <a:bodyPr/>
            <a:lstStyle/>
            <a:p>
              <a:endParaRPr lang="en-US"/>
            </a:p>
          </p:txBody>
        </p:sp>
        <p:sp>
          <p:nvSpPr>
            <p:cNvPr id="6" name="TextBox 6">
              <a:extLst>
                <a:ext uri="{FF2B5EF4-FFF2-40B4-BE49-F238E27FC236}">
                  <a16:creationId xmlns:a16="http://schemas.microsoft.com/office/drawing/2014/main" id="{013992F0-173F-97C7-B392-87CD77DAA4D9}"/>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7" name="Group 7">
            <a:extLst>
              <a:ext uri="{FF2B5EF4-FFF2-40B4-BE49-F238E27FC236}">
                <a16:creationId xmlns:a16="http://schemas.microsoft.com/office/drawing/2014/main" id="{B82FB4AD-B83F-517B-82BE-46FEE57DC3D1}"/>
              </a:ext>
            </a:extLst>
          </p:cNvPr>
          <p:cNvGrpSpPr/>
          <p:nvPr/>
        </p:nvGrpSpPr>
        <p:grpSpPr>
          <a:xfrm rot="5400000">
            <a:off x="14678390" y="-6743620"/>
            <a:ext cx="339732" cy="356040"/>
            <a:chOff x="0" y="0"/>
            <a:chExt cx="812800" cy="812800"/>
          </a:xfrm>
        </p:grpSpPr>
        <p:sp>
          <p:nvSpPr>
            <p:cNvPr id="8" name="Freeform 8">
              <a:extLst>
                <a:ext uri="{FF2B5EF4-FFF2-40B4-BE49-F238E27FC236}">
                  <a16:creationId xmlns:a16="http://schemas.microsoft.com/office/drawing/2014/main" id="{CAE612A1-B754-0AE7-11A7-1DC6C06A4A6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88374"/>
              </a:solidFill>
              <a:prstDash val="solid"/>
              <a:miter/>
            </a:ln>
          </p:spPr>
          <p:txBody>
            <a:bodyPr/>
            <a:lstStyle/>
            <a:p>
              <a:endParaRPr lang="en-US"/>
            </a:p>
          </p:txBody>
        </p:sp>
        <p:sp>
          <p:nvSpPr>
            <p:cNvPr id="9" name="TextBox 9">
              <a:extLst>
                <a:ext uri="{FF2B5EF4-FFF2-40B4-BE49-F238E27FC236}">
                  <a16:creationId xmlns:a16="http://schemas.microsoft.com/office/drawing/2014/main" id="{628D072C-2667-7D9F-1B00-CD149BCDE8DA}"/>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0" name="Group 10">
            <a:extLst>
              <a:ext uri="{FF2B5EF4-FFF2-40B4-BE49-F238E27FC236}">
                <a16:creationId xmlns:a16="http://schemas.microsoft.com/office/drawing/2014/main" id="{0CF4366B-AA75-EF14-AE6F-85E15FCF6290}"/>
              </a:ext>
            </a:extLst>
          </p:cNvPr>
          <p:cNvGrpSpPr/>
          <p:nvPr/>
        </p:nvGrpSpPr>
        <p:grpSpPr>
          <a:xfrm rot="5400000">
            <a:off x="16043420" y="-8434872"/>
            <a:ext cx="339732" cy="356040"/>
            <a:chOff x="0" y="0"/>
            <a:chExt cx="812800" cy="812800"/>
          </a:xfrm>
        </p:grpSpPr>
        <p:sp>
          <p:nvSpPr>
            <p:cNvPr id="11" name="Freeform 11">
              <a:extLst>
                <a:ext uri="{FF2B5EF4-FFF2-40B4-BE49-F238E27FC236}">
                  <a16:creationId xmlns:a16="http://schemas.microsoft.com/office/drawing/2014/main" id="{BC546123-E5CF-481B-C11A-F79FB8FF0A9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DB788"/>
              </a:solidFill>
              <a:prstDash val="solid"/>
              <a:miter/>
            </a:ln>
          </p:spPr>
          <p:txBody>
            <a:bodyPr/>
            <a:lstStyle/>
            <a:p>
              <a:endParaRPr lang="en-US"/>
            </a:p>
          </p:txBody>
        </p:sp>
        <p:sp>
          <p:nvSpPr>
            <p:cNvPr id="12" name="TextBox 12">
              <a:extLst>
                <a:ext uri="{FF2B5EF4-FFF2-40B4-BE49-F238E27FC236}">
                  <a16:creationId xmlns:a16="http://schemas.microsoft.com/office/drawing/2014/main" id="{790640F2-3547-F57B-A35F-FFD9504658DC}"/>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3" name="Group 13">
            <a:extLst>
              <a:ext uri="{FF2B5EF4-FFF2-40B4-BE49-F238E27FC236}">
                <a16:creationId xmlns:a16="http://schemas.microsoft.com/office/drawing/2014/main" id="{C033C710-1D1A-C029-3081-E2637FFD04C9}"/>
              </a:ext>
            </a:extLst>
          </p:cNvPr>
          <p:cNvGrpSpPr/>
          <p:nvPr/>
        </p:nvGrpSpPr>
        <p:grpSpPr>
          <a:xfrm rot="5400000">
            <a:off x="10474819" y="-6743620"/>
            <a:ext cx="339732" cy="356040"/>
            <a:chOff x="0" y="0"/>
            <a:chExt cx="812800" cy="812800"/>
          </a:xfrm>
        </p:grpSpPr>
        <p:sp>
          <p:nvSpPr>
            <p:cNvPr id="14" name="Freeform 14">
              <a:extLst>
                <a:ext uri="{FF2B5EF4-FFF2-40B4-BE49-F238E27FC236}">
                  <a16:creationId xmlns:a16="http://schemas.microsoft.com/office/drawing/2014/main" id="{65341547-B375-EF6D-B290-82F24E7BC1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27F70"/>
              </a:solidFill>
              <a:prstDash val="solid"/>
              <a:miter/>
            </a:ln>
          </p:spPr>
          <p:txBody>
            <a:bodyPr/>
            <a:lstStyle/>
            <a:p>
              <a:endParaRPr lang="en-US"/>
            </a:p>
          </p:txBody>
        </p:sp>
        <p:sp>
          <p:nvSpPr>
            <p:cNvPr id="15" name="TextBox 15">
              <a:extLst>
                <a:ext uri="{FF2B5EF4-FFF2-40B4-BE49-F238E27FC236}">
                  <a16:creationId xmlns:a16="http://schemas.microsoft.com/office/drawing/2014/main" id="{9123438D-FD05-4E14-3A25-E3337D5B1D43}"/>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6" name="Group 16">
            <a:extLst>
              <a:ext uri="{FF2B5EF4-FFF2-40B4-BE49-F238E27FC236}">
                <a16:creationId xmlns:a16="http://schemas.microsoft.com/office/drawing/2014/main" id="{2B1E01AC-73DD-1753-23C4-3002C3EC639B}"/>
              </a:ext>
            </a:extLst>
          </p:cNvPr>
          <p:cNvGrpSpPr/>
          <p:nvPr/>
        </p:nvGrpSpPr>
        <p:grpSpPr>
          <a:xfrm rot="5400000">
            <a:off x="9127186" y="-8434872"/>
            <a:ext cx="339732" cy="356040"/>
            <a:chOff x="0" y="0"/>
            <a:chExt cx="812800" cy="812800"/>
          </a:xfrm>
        </p:grpSpPr>
        <p:sp>
          <p:nvSpPr>
            <p:cNvPr id="17" name="Freeform 17">
              <a:extLst>
                <a:ext uri="{FF2B5EF4-FFF2-40B4-BE49-F238E27FC236}">
                  <a16:creationId xmlns:a16="http://schemas.microsoft.com/office/drawing/2014/main" id="{8BDBEADC-5735-95C9-B5EC-38E8A7478B2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EB889"/>
              </a:solidFill>
              <a:prstDash val="solid"/>
              <a:miter/>
            </a:ln>
          </p:spPr>
          <p:txBody>
            <a:bodyPr/>
            <a:lstStyle/>
            <a:p>
              <a:endParaRPr lang="en-US"/>
            </a:p>
          </p:txBody>
        </p:sp>
        <p:sp>
          <p:nvSpPr>
            <p:cNvPr id="18" name="TextBox 18">
              <a:extLst>
                <a:ext uri="{FF2B5EF4-FFF2-40B4-BE49-F238E27FC236}">
                  <a16:creationId xmlns:a16="http://schemas.microsoft.com/office/drawing/2014/main" id="{716F385B-B0AA-119E-E4A7-7ED44A0AF3A1}"/>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sp>
        <p:nvSpPr>
          <p:cNvPr id="19" name="Freeform 19">
            <a:extLst>
              <a:ext uri="{FF2B5EF4-FFF2-40B4-BE49-F238E27FC236}">
                <a16:creationId xmlns:a16="http://schemas.microsoft.com/office/drawing/2014/main" id="{AE761B51-670F-45F4-FB75-688F615F3F23}"/>
              </a:ext>
            </a:extLst>
          </p:cNvPr>
          <p:cNvSpPr/>
          <p:nvPr/>
        </p:nvSpPr>
        <p:spPr>
          <a:xfrm rot="2700000">
            <a:off x="11876266" y="-5059256"/>
            <a:ext cx="1800970"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a:extLst>
              <a:ext uri="{FF2B5EF4-FFF2-40B4-BE49-F238E27FC236}">
                <a16:creationId xmlns:a16="http://schemas.microsoft.com/office/drawing/2014/main" id="{4108CFA2-64F5-39B2-69D5-B40DB41885B5}"/>
              </a:ext>
            </a:extLst>
          </p:cNvPr>
          <p:cNvSpPr/>
          <p:nvPr/>
        </p:nvSpPr>
        <p:spPr>
          <a:xfrm rot="-5400000">
            <a:off x="12321588" y="-6000129"/>
            <a:ext cx="848177"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5C596603-5F87-06CE-5103-2ABBE97D83AB}"/>
              </a:ext>
            </a:extLst>
          </p:cNvPr>
          <p:cNvSpPr/>
          <p:nvPr/>
        </p:nvSpPr>
        <p:spPr>
          <a:xfrm rot="2700000">
            <a:off x="14433221" y="-5407566"/>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a:extLst>
              <a:ext uri="{FF2B5EF4-FFF2-40B4-BE49-F238E27FC236}">
                <a16:creationId xmlns:a16="http://schemas.microsoft.com/office/drawing/2014/main" id="{AC9E6987-344B-3CE9-8F69-2DCB954B149D}"/>
              </a:ext>
            </a:extLst>
          </p:cNvPr>
          <p:cNvSpPr/>
          <p:nvPr/>
        </p:nvSpPr>
        <p:spPr>
          <a:xfrm rot="-9720000">
            <a:off x="16696482" y="-9110461"/>
            <a:ext cx="888892" cy="2476429"/>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a:extLst>
              <a:ext uri="{FF2B5EF4-FFF2-40B4-BE49-F238E27FC236}">
                <a16:creationId xmlns:a16="http://schemas.microsoft.com/office/drawing/2014/main" id="{AD82E1D2-C69C-2725-102C-60CCBBC9A52C}"/>
              </a:ext>
            </a:extLst>
          </p:cNvPr>
          <p:cNvSpPr/>
          <p:nvPr/>
        </p:nvSpPr>
        <p:spPr>
          <a:xfrm rot="-1080000">
            <a:off x="7906683" y="-9111430"/>
            <a:ext cx="888892" cy="2476429"/>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a:extLst>
              <a:ext uri="{FF2B5EF4-FFF2-40B4-BE49-F238E27FC236}">
                <a16:creationId xmlns:a16="http://schemas.microsoft.com/office/drawing/2014/main" id="{AF38898B-5184-19F5-3D67-35B59331A2CA}"/>
              </a:ext>
            </a:extLst>
          </p:cNvPr>
          <p:cNvSpPr/>
          <p:nvPr/>
        </p:nvSpPr>
        <p:spPr>
          <a:xfrm rot="-7560000">
            <a:off x="15061199" y="-6889953"/>
            <a:ext cx="848177"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a:extLst>
              <a:ext uri="{FF2B5EF4-FFF2-40B4-BE49-F238E27FC236}">
                <a16:creationId xmlns:a16="http://schemas.microsoft.com/office/drawing/2014/main" id="{54127289-C5DE-59F9-ABEF-921090AF6AF1}"/>
              </a:ext>
            </a:extLst>
          </p:cNvPr>
          <p:cNvSpPr/>
          <p:nvPr/>
        </p:nvSpPr>
        <p:spPr>
          <a:xfrm rot="-3240000">
            <a:off x="9582170" y="-6890551"/>
            <a:ext cx="848177" cy="2595305"/>
          </a:xfrm>
          <a:custGeom>
            <a:avLst/>
            <a:gdLst/>
            <a:ahLst/>
            <a:cxnLst/>
            <a:rect l="l" t="t" r="r" b="b"/>
            <a:pathLst>
              <a:path w="888892" h="2595305">
                <a:moveTo>
                  <a:pt x="0" y="0"/>
                </a:moveTo>
                <a:lnTo>
                  <a:pt x="888891" y="0"/>
                </a:lnTo>
                <a:lnTo>
                  <a:pt x="888891" y="2595305"/>
                </a:lnTo>
                <a:lnTo>
                  <a:pt x="0" y="2595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4" name="AutoShape 54">
            <a:extLst>
              <a:ext uri="{FF2B5EF4-FFF2-40B4-BE49-F238E27FC236}">
                <a16:creationId xmlns:a16="http://schemas.microsoft.com/office/drawing/2014/main" id="{8717A27B-420B-81B7-1B4F-04675E2914FC}"/>
              </a:ext>
            </a:extLst>
          </p:cNvPr>
          <p:cNvSpPr/>
          <p:nvPr/>
        </p:nvSpPr>
        <p:spPr>
          <a:xfrm>
            <a:off x="12427730" y="-8882613"/>
            <a:ext cx="636911" cy="0"/>
          </a:xfrm>
          <a:prstGeom prst="line">
            <a:avLst/>
          </a:prstGeom>
          <a:ln w="76200" cap="flat">
            <a:solidFill>
              <a:srgbClr val="97B9B1"/>
            </a:solidFill>
            <a:prstDash val="solid"/>
            <a:headEnd type="none" w="sm" len="sm"/>
            <a:tailEnd type="none" w="sm" len="sm"/>
          </a:ln>
        </p:spPr>
        <p:txBody>
          <a:bodyPr/>
          <a:lstStyle/>
          <a:p>
            <a:endParaRPr lang="en-US"/>
          </a:p>
        </p:txBody>
      </p:sp>
      <p:sp>
        <p:nvSpPr>
          <p:cNvPr id="55" name="AutoShape 55">
            <a:extLst>
              <a:ext uri="{FF2B5EF4-FFF2-40B4-BE49-F238E27FC236}">
                <a16:creationId xmlns:a16="http://schemas.microsoft.com/office/drawing/2014/main" id="{B981F9B4-1191-9C51-7A4B-2B15096A59F7}"/>
              </a:ext>
            </a:extLst>
          </p:cNvPr>
          <p:cNvSpPr/>
          <p:nvPr/>
        </p:nvSpPr>
        <p:spPr>
          <a:xfrm>
            <a:off x="13293242" y="-8882613"/>
            <a:ext cx="636911" cy="0"/>
          </a:xfrm>
          <a:prstGeom prst="line">
            <a:avLst/>
          </a:prstGeom>
          <a:ln w="76200" cap="flat">
            <a:solidFill>
              <a:srgbClr val="DAE5E3"/>
            </a:solidFill>
            <a:prstDash val="solid"/>
            <a:headEnd type="none" w="sm" len="sm"/>
            <a:tailEnd type="none" w="sm" len="sm"/>
          </a:ln>
        </p:spPr>
        <p:txBody>
          <a:bodyPr/>
          <a:lstStyle/>
          <a:p>
            <a:endParaRPr lang="en-US"/>
          </a:p>
        </p:txBody>
      </p:sp>
      <p:sp>
        <p:nvSpPr>
          <p:cNvPr id="56" name="AutoShape 56">
            <a:extLst>
              <a:ext uri="{FF2B5EF4-FFF2-40B4-BE49-F238E27FC236}">
                <a16:creationId xmlns:a16="http://schemas.microsoft.com/office/drawing/2014/main" id="{F778327B-ABF7-A8B4-B5F3-E23600EFC050}"/>
              </a:ext>
            </a:extLst>
          </p:cNvPr>
          <p:cNvSpPr/>
          <p:nvPr/>
        </p:nvSpPr>
        <p:spPr>
          <a:xfrm>
            <a:off x="11565882" y="-8882613"/>
            <a:ext cx="636911" cy="0"/>
          </a:xfrm>
          <a:prstGeom prst="line">
            <a:avLst/>
          </a:prstGeom>
          <a:ln w="76200" cap="flat">
            <a:solidFill>
              <a:srgbClr val="446F1A"/>
            </a:solidFill>
            <a:prstDash val="solid"/>
            <a:headEnd type="none" w="sm" len="sm"/>
            <a:tailEnd type="none" w="sm" len="sm"/>
          </a:ln>
        </p:spPr>
        <p:txBody>
          <a:bodyPr/>
          <a:lstStyle/>
          <a:p>
            <a:endParaRPr lang="en-US"/>
          </a:p>
        </p:txBody>
      </p:sp>
      <p:sp>
        <p:nvSpPr>
          <p:cNvPr id="57" name="Freeform 57">
            <a:extLst>
              <a:ext uri="{FF2B5EF4-FFF2-40B4-BE49-F238E27FC236}">
                <a16:creationId xmlns:a16="http://schemas.microsoft.com/office/drawing/2014/main" id="{128B4392-F240-E377-9B05-7FC3FE9045D3}"/>
              </a:ext>
            </a:extLst>
          </p:cNvPr>
          <p:cNvSpPr/>
          <p:nvPr/>
        </p:nvSpPr>
        <p:spPr>
          <a:xfrm>
            <a:off x="15507924" y="-5419367"/>
            <a:ext cx="609600" cy="581678"/>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8" name="Freeform 58">
            <a:extLst>
              <a:ext uri="{FF2B5EF4-FFF2-40B4-BE49-F238E27FC236}">
                <a16:creationId xmlns:a16="http://schemas.microsoft.com/office/drawing/2014/main" id="{367CAB26-CE35-5003-55B1-8948738142EB}"/>
              </a:ext>
            </a:extLst>
          </p:cNvPr>
          <p:cNvSpPr/>
          <p:nvPr/>
        </p:nvSpPr>
        <p:spPr>
          <a:xfrm>
            <a:off x="17403149" y="-8027921"/>
            <a:ext cx="609600" cy="581678"/>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9" name="Freeform 59">
            <a:extLst>
              <a:ext uri="{FF2B5EF4-FFF2-40B4-BE49-F238E27FC236}">
                <a16:creationId xmlns:a16="http://schemas.microsoft.com/office/drawing/2014/main" id="{93D55859-71B8-4E44-C2B4-93972F30946E}"/>
              </a:ext>
            </a:extLst>
          </p:cNvPr>
          <p:cNvSpPr/>
          <p:nvPr/>
        </p:nvSpPr>
        <p:spPr>
          <a:xfrm>
            <a:off x="12385473" y="-4471981"/>
            <a:ext cx="786187" cy="748614"/>
          </a:xfrm>
          <a:custGeom>
            <a:avLst/>
            <a:gdLst/>
            <a:ahLst/>
            <a:cxnLst/>
            <a:rect l="l" t="t" r="r" b="b"/>
            <a:pathLst>
              <a:path w="786187" h="784550">
                <a:moveTo>
                  <a:pt x="0" y="0"/>
                </a:moveTo>
                <a:lnTo>
                  <a:pt x="786188" y="0"/>
                </a:lnTo>
                <a:lnTo>
                  <a:pt x="786188" y="784549"/>
                </a:lnTo>
                <a:lnTo>
                  <a:pt x="0" y="7845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60" name="Freeform 60">
            <a:extLst>
              <a:ext uri="{FF2B5EF4-FFF2-40B4-BE49-F238E27FC236}">
                <a16:creationId xmlns:a16="http://schemas.microsoft.com/office/drawing/2014/main" id="{51BD3BAA-3171-46D9-F998-DA57133B5FC7}"/>
              </a:ext>
            </a:extLst>
          </p:cNvPr>
          <p:cNvSpPr/>
          <p:nvPr/>
        </p:nvSpPr>
        <p:spPr>
          <a:xfrm>
            <a:off x="9297051" y="-5512671"/>
            <a:ext cx="842138" cy="789837"/>
          </a:xfrm>
          <a:custGeom>
            <a:avLst/>
            <a:gdLst/>
            <a:ahLst/>
            <a:cxnLst/>
            <a:rect l="l" t="t" r="r" b="b"/>
            <a:pathLst>
              <a:path w="842138" h="827752">
                <a:moveTo>
                  <a:pt x="0" y="0"/>
                </a:moveTo>
                <a:lnTo>
                  <a:pt x="842139" y="0"/>
                </a:lnTo>
                <a:lnTo>
                  <a:pt x="842139" y="827751"/>
                </a:lnTo>
                <a:lnTo>
                  <a:pt x="0" y="8277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61" name="Freeform 61">
            <a:extLst>
              <a:ext uri="{FF2B5EF4-FFF2-40B4-BE49-F238E27FC236}">
                <a16:creationId xmlns:a16="http://schemas.microsoft.com/office/drawing/2014/main" id="{DB52740A-F92D-3BC8-C12C-07B4308AF110}"/>
              </a:ext>
            </a:extLst>
          </p:cNvPr>
          <p:cNvSpPr/>
          <p:nvPr/>
        </p:nvSpPr>
        <p:spPr>
          <a:xfrm>
            <a:off x="7267741" y="-8091447"/>
            <a:ext cx="817294" cy="779858"/>
          </a:xfrm>
          <a:custGeom>
            <a:avLst/>
            <a:gdLst/>
            <a:ahLst/>
            <a:cxnLst/>
            <a:rect l="l" t="t" r="r" b="b"/>
            <a:pathLst>
              <a:path w="817294" h="817294">
                <a:moveTo>
                  <a:pt x="0" y="0"/>
                </a:moveTo>
                <a:lnTo>
                  <a:pt x="817294" y="0"/>
                </a:lnTo>
                <a:lnTo>
                  <a:pt x="817294" y="817294"/>
                </a:lnTo>
                <a:lnTo>
                  <a:pt x="0" y="8172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44" name="Freeform 44">
            <a:extLst>
              <a:ext uri="{FF2B5EF4-FFF2-40B4-BE49-F238E27FC236}">
                <a16:creationId xmlns:a16="http://schemas.microsoft.com/office/drawing/2014/main" id="{3D52E189-49D2-E3C4-4053-B590CA738037}"/>
              </a:ext>
            </a:extLst>
          </p:cNvPr>
          <p:cNvSpPr/>
          <p:nvPr/>
        </p:nvSpPr>
        <p:spPr>
          <a:xfrm rot="16200000">
            <a:off x="-11601278" y="-400817"/>
            <a:ext cx="2563144" cy="17490843"/>
          </a:xfrm>
          <a:custGeom>
            <a:avLst/>
            <a:gdLst/>
            <a:ahLst/>
            <a:cxnLst/>
            <a:rect l="l" t="t" r="r" b="b"/>
            <a:pathLst>
              <a:path w="1056989" h="3086100">
                <a:moveTo>
                  <a:pt x="0" y="0"/>
                </a:moveTo>
                <a:lnTo>
                  <a:pt x="1056989" y="0"/>
                </a:lnTo>
                <a:lnTo>
                  <a:pt x="1056989"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5" name="Group 45">
            <a:extLst>
              <a:ext uri="{FF2B5EF4-FFF2-40B4-BE49-F238E27FC236}">
                <a16:creationId xmlns:a16="http://schemas.microsoft.com/office/drawing/2014/main" id="{0BE54BCC-EC59-6C07-2B65-23E7446AB232}"/>
              </a:ext>
            </a:extLst>
          </p:cNvPr>
          <p:cNvGrpSpPr/>
          <p:nvPr/>
        </p:nvGrpSpPr>
        <p:grpSpPr>
          <a:xfrm>
            <a:off x="-18358912" y="2920196"/>
            <a:ext cx="31985769" cy="7497864"/>
            <a:chOff x="-764698" y="-239313"/>
            <a:chExt cx="1577498" cy="888641"/>
          </a:xfrm>
        </p:grpSpPr>
        <p:sp>
          <p:nvSpPr>
            <p:cNvPr id="46" name="Freeform 46">
              <a:extLst>
                <a:ext uri="{FF2B5EF4-FFF2-40B4-BE49-F238E27FC236}">
                  <a16:creationId xmlns:a16="http://schemas.microsoft.com/office/drawing/2014/main" id="{047AEAFE-3446-7517-B8CF-F6B00A53D9E7}"/>
                </a:ext>
              </a:extLst>
            </p:cNvPr>
            <p:cNvSpPr/>
            <p:nvPr/>
          </p:nvSpPr>
          <p:spPr>
            <a:xfrm>
              <a:off x="-764698" y="-239313"/>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dirty="0"/>
            </a:p>
          </p:txBody>
        </p:sp>
        <p:sp>
          <p:nvSpPr>
            <p:cNvPr id="47" name="TextBox 47">
              <a:extLst>
                <a:ext uri="{FF2B5EF4-FFF2-40B4-BE49-F238E27FC236}">
                  <a16:creationId xmlns:a16="http://schemas.microsoft.com/office/drawing/2014/main" id="{B6BBAF9C-6CF7-F17F-CACD-A73127F400D7}"/>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74" name="TextBox 74">
            <a:extLst>
              <a:ext uri="{FF2B5EF4-FFF2-40B4-BE49-F238E27FC236}">
                <a16:creationId xmlns:a16="http://schemas.microsoft.com/office/drawing/2014/main" id="{CD6F088F-3A32-9225-DC84-B795595886FA}"/>
              </a:ext>
            </a:extLst>
          </p:cNvPr>
          <p:cNvSpPr txBox="1"/>
          <p:nvPr/>
        </p:nvSpPr>
        <p:spPr>
          <a:xfrm>
            <a:off x="10870615" y="-8568090"/>
            <a:ext cx="3785102" cy="1461939"/>
          </a:xfrm>
          <a:prstGeom prst="rect">
            <a:avLst/>
          </a:prstGeom>
        </p:spPr>
        <p:txBody>
          <a:bodyPr wrap="square" lIns="0" tIns="0" rIns="0" bIns="0" rtlCol="0" anchor="t">
            <a:spAutoFit/>
          </a:bodyPr>
          <a:lstStyle/>
          <a:p>
            <a:pPr algn="ctr">
              <a:lnSpc>
                <a:spcPts val="3839"/>
              </a:lnSpc>
            </a:pPr>
            <a:r>
              <a:rPr lang="en-US" sz="3199" b="1" dirty="0">
                <a:solidFill>
                  <a:srgbClr val="000000"/>
                </a:solidFill>
                <a:latin typeface="Times New Roman" panose="02020603050405020304" pitchFamily="18" charset="0"/>
                <a:ea typeface="Bricolage Grotesque Bold"/>
                <a:cs typeface="Times New Roman" panose="02020603050405020304" pitchFamily="18" charset="0"/>
                <a:sym typeface="Bricolage Grotesque Bold"/>
              </a:rPr>
              <a:t>CÁC NGUỒN THU CỦA DỰ ÁN</a:t>
            </a:r>
          </a:p>
          <a:p>
            <a:pPr algn="ctr">
              <a:lnSpc>
                <a:spcPts val="3839"/>
              </a:lnSpc>
            </a:pPr>
            <a:endParaRPr lang="en-US" sz="3199" b="1" dirty="0">
              <a:solidFill>
                <a:srgbClr val="000000"/>
              </a:solidFill>
              <a:latin typeface="Times New Roman" panose="02020603050405020304" pitchFamily="18" charset="0"/>
              <a:ea typeface="Bricolage Grotesque Bold"/>
              <a:cs typeface="Times New Roman" panose="02020603050405020304" pitchFamily="18" charset="0"/>
              <a:sym typeface="Bricolage Grotesque Bold"/>
            </a:endParaRPr>
          </a:p>
        </p:txBody>
      </p:sp>
      <p:sp>
        <p:nvSpPr>
          <p:cNvPr id="76" name="TextBox 76">
            <a:extLst>
              <a:ext uri="{FF2B5EF4-FFF2-40B4-BE49-F238E27FC236}">
                <a16:creationId xmlns:a16="http://schemas.microsoft.com/office/drawing/2014/main" id="{1BCC1B9E-AE5D-E781-DC0A-1DC2AC40EFEB}"/>
              </a:ext>
            </a:extLst>
          </p:cNvPr>
          <p:cNvSpPr txBox="1"/>
          <p:nvPr/>
        </p:nvSpPr>
        <p:spPr>
          <a:xfrm>
            <a:off x="7502265" y="451428"/>
            <a:ext cx="3150765" cy="1231106"/>
          </a:xfrm>
          <a:prstGeom prst="rect">
            <a:avLst/>
          </a:prstGeom>
        </p:spPr>
        <p:txBody>
          <a:bodyPr wrap="square" lIns="0" tIns="0" rIns="0" bIns="0" rtlCol="0" anchor="t">
            <a:spAutoFit/>
          </a:bodyPr>
          <a:lstStyle/>
          <a:p>
            <a:pPr algn="ctr">
              <a:spcBef>
                <a:spcPct val="0"/>
              </a:spcBef>
            </a:pP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Hợp</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tác</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Trường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học</a:t>
            </a:r>
            <a:endPar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8" name="Freeform 78">
            <a:extLst>
              <a:ext uri="{FF2B5EF4-FFF2-40B4-BE49-F238E27FC236}">
                <a16:creationId xmlns:a16="http://schemas.microsoft.com/office/drawing/2014/main" id="{74C20881-A8CD-9450-3A7A-224F2584786F}"/>
              </a:ext>
            </a:extLst>
          </p:cNvPr>
          <p:cNvSpPr/>
          <p:nvPr/>
        </p:nvSpPr>
        <p:spPr>
          <a:xfrm rot="772079" flipH="1" flipV="1">
            <a:off x="-2455050" y="7119558"/>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2">
              <a:alphaModFix amt="60000"/>
              <a:extLst>
                <a:ext uri="{96DAC541-7B7A-43D3-8B79-37D633B846F1}">
                  <asvg:svgBlip xmlns:asvg="http://schemas.microsoft.com/office/drawing/2016/SVG/main" r:embed="rId23"/>
                </a:ext>
              </a:extLst>
            </a:blip>
            <a:stretch>
              <a:fillRect/>
            </a:stretch>
          </a:blipFill>
        </p:spPr>
        <p:txBody>
          <a:bodyPr/>
          <a:lstStyle/>
          <a:p>
            <a:endParaRPr lang="en-US" dirty="0"/>
          </a:p>
        </p:txBody>
      </p:sp>
      <p:sp>
        <p:nvSpPr>
          <p:cNvPr id="79" name="Freeform 79">
            <a:extLst>
              <a:ext uri="{FF2B5EF4-FFF2-40B4-BE49-F238E27FC236}">
                <a16:creationId xmlns:a16="http://schemas.microsoft.com/office/drawing/2014/main" id="{6B36312F-71E0-1AC8-1D88-B58322C0FB32}"/>
              </a:ext>
            </a:extLst>
          </p:cNvPr>
          <p:cNvSpPr/>
          <p:nvPr/>
        </p:nvSpPr>
        <p:spPr>
          <a:xfrm>
            <a:off x="15292398" y="7085207"/>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24">
              <a:alphaModFix amt="34000"/>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n-US"/>
          </a:p>
        </p:txBody>
      </p:sp>
      <p:grpSp>
        <p:nvGrpSpPr>
          <p:cNvPr id="80" name="Group 80">
            <a:extLst>
              <a:ext uri="{FF2B5EF4-FFF2-40B4-BE49-F238E27FC236}">
                <a16:creationId xmlns:a16="http://schemas.microsoft.com/office/drawing/2014/main" id="{A63DCF8C-65AC-1083-2614-8CE86057DF2D}"/>
              </a:ext>
            </a:extLst>
          </p:cNvPr>
          <p:cNvGrpSpPr/>
          <p:nvPr/>
        </p:nvGrpSpPr>
        <p:grpSpPr>
          <a:xfrm>
            <a:off x="95111" y="9989786"/>
            <a:ext cx="18288000" cy="569326"/>
            <a:chOff x="0" y="0"/>
            <a:chExt cx="16068130" cy="500219"/>
          </a:xfrm>
        </p:grpSpPr>
        <p:sp>
          <p:nvSpPr>
            <p:cNvPr id="81" name="Freeform 81">
              <a:extLst>
                <a:ext uri="{FF2B5EF4-FFF2-40B4-BE49-F238E27FC236}">
                  <a16:creationId xmlns:a16="http://schemas.microsoft.com/office/drawing/2014/main" id="{49621637-BD5B-66AB-F024-EABDBC0F5469}"/>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82" name="TextBox 82">
              <a:extLst>
                <a:ext uri="{FF2B5EF4-FFF2-40B4-BE49-F238E27FC236}">
                  <a16:creationId xmlns:a16="http://schemas.microsoft.com/office/drawing/2014/main" id="{427DB44A-EC00-1B2F-26F1-0600E17250D0}"/>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83" name="Group 83">
            <a:extLst>
              <a:ext uri="{FF2B5EF4-FFF2-40B4-BE49-F238E27FC236}">
                <a16:creationId xmlns:a16="http://schemas.microsoft.com/office/drawing/2014/main" id="{D060B145-434E-1DC1-55BE-2994BE9301C9}"/>
              </a:ext>
            </a:extLst>
          </p:cNvPr>
          <p:cNvGrpSpPr/>
          <p:nvPr/>
        </p:nvGrpSpPr>
        <p:grpSpPr>
          <a:xfrm rot="-10800000">
            <a:off x="6471196" y="9841933"/>
            <a:ext cx="5535830" cy="643890"/>
            <a:chOff x="0" y="0"/>
            <a:chExt cx="4300624" cy="500219"/>
          </a:xfrm>
        </p:grpSpPr>
        <p:sp>
          <p:nvSpPr>
            <p:cNvPr id="84" name="Freeform 84">
              <a:extLst>
                <a:ext uri="{FF2B5EF4-FFF2-40B4-BE49-F238E27FC236}">
                  <a16:creationId xmlns:a16="http://schemas.microsoft.com/office/drawing/2014/main" id="{4740EE4D-85B2-277F-9273-2E031C96805E}"/>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85" name="TextBox 85">
              <a:extLst>
                <a:ext uri="{FF2B5EF4-FFF2-40B4-BE49-F238E27FC236}">
                  <a16:creationId xmlns:a16="http://schemas.microsoft.com/office/drawing/2014/main" id="{F4006E50-2CCB-EF58-D8E3-88386064E176}"/>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86" name="Group 86">
            <a:extLst>
              <a:ext uri="{FF2B5EF4-FFF2-40B4-BE49-F238E27FC236}">
                <a16:creationId xmlns:a16="http://schemas.microsoft.com/office/drawing/2014/main" id="{F581B221-3DF2-4853-8003-D67DC8ABB0C1}"/>
              </a:ext>
            </a:extLst>
          </p:cNvPr>
          <p:cNvGrpSpPr/>
          <p:nvPr/>
        </p:nvGrpSpPr>
        <p:grpSpPr>
          <a:xfrm>
            <a:off x="6961514" y="9822883"/>
            <a:ext cx="4555195" cy="788139"/>
            <a:chOff x="0" y="0"/>
            <a:chExt cx="2891109" cy="500219"/>
          </a:xfrm>
        </p:grpSpPr>
        <p:sp>
          <p:nvSpPr>
            <p:cNvPr id="87" name="Freeform 87">
              <a:extLst>
                <a:ext uri="{FF2B5EF4-FFF2-40B4-BE49-F238E27FC236}">
                  <a16:creationId xmlns:a16="http://schemas.microsoft.com/office/drawing/2014/main" id="{F5C999DE-8061-A524-A5D1-6B7DFA45F958}"/>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88" name="TextBox 88">
              <a:extLst>
                <a:ext uri="{FF2B5EF4-FFF2-40B4-BE49-F238E27FC236}">
                  <a16:creationId xmlns:a16="http://schemas.microsoft.com/office/drawing/2014/main" id="{5DFF835C-7A42-39B3-81AA-C0C714BAB925}"/>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89" name="Rectangle 1">
            <a:extLst>
              <a:ext uri="{FF2B5EF4-FFF2-40B4-BE49-F238E27FC236}">
                <a16:creationId xmlns:a16="http://schemas.microsoft.com/office/drawing/2014/main" id="{BC5614BB-49AC-1A6C-9E45-CE5AB67FA44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vi-VN" sz="1400" b="1" i="0" u="none" strike="noStrike" cap="none" normalizeH="0" baseline="0">
                <a:ln>
                  <a:noFill/>
                </a:ln>
                <a:solidFill>
                  <a:srgbClr val="5471A9"/>
                </a:solidFill>
                <a:effectLst/>
                <a:latin typeface="Arial" panose="020B0604020202020204" pitchFamily="34" charset="0"/>
              </a:rPr>
              <a:t>__________________________________________</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3" name="Freeform 79">
            <a:extLst>
              <a:ext uri="{FF2B5EF4-FFF2-40B4-BE49-F238E27FC236}">
                <a16:creationId xmlns:a16="http://schemas.microsoft.com/office/drawing/2014/main" id="{DAFE695E-F1BA-62DD-6D50-9BD781DFAB47}"/>
              </a:ext>
            </a:extLst>
          </p:cNvPr>
          <p:cNvSpPr/>
          <p:nvPr/>
        </p:nvSpPr>
        <p:spPr>
          <a:xfrm>
            <a:off x="-1738696" y="-1324199"/>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24">
              <a:alphaModFix amt="34000"/>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n-US" dirty="0"/>
          </a:p>
        </p:txBody>
      </p:sp>
      <p:sp>
        <p:nvSpPr>
          <p:cNvPr id="62" name="Freeform 78">
            <a:extLst>
              <a:ext uri="{FF2B5EF4-FFF2-40B4-BE49-F238E27FC236}">
                <a16:creationId xmlns:a16="http://schemas.microsoft.com/office/drawing/2014/main" id="{6A38BCD2-DD77-4C94-5932-29AA21DE580F}"/>
              </a:ext>
            </a:extLst>
          </p:cNvPr>
          <p:cNvSpPr/>
          <p:nvPr/>
        </p:nvSpPr>
        <p:spPr>
          <a:xfrm rot="772079" flipH="1" flipV="1">
            <a:off x="14080828" y="-1437849"/>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2">
              <a:alphaModFix amt="60000"/>
              <a:extLst>
                <a:ext uri="{96DAC541-7B7A-43D3-8B79-37D633B846F1}">
                  <asvg:svgBlip xmlns:asvg="http://schemas.microsoft.com/office/drawing/2016/SVG/main" r:embed="rId23"/>
                </a:ext>
              </a:extLst>
            </a:blip>
            <a:stretch>
              <a:fillRect/>
            </a:stretch>
          </a:blipFill>
        </p:spPr>
        <p:txBody>
          <a:bodyPr/>
          <a:lstStyle/>
          <a:p>
            <a:endParaRPr lang="en-US" dirty="0"/>
          </a:p>
        </p:txBody>
      </p:sp>
      <p:sp>
        <p:nvSpPr>
          <p:cNvPr id="64" name="AutoShape 48">
            <a:extLst>
              <a:ext uri="{FF2B5EF4-FFF2-40B4-BE49-F238E27FC236}">
                <a16:creationId xmlns:a16="http://schemas.microsoft.com/office/drawing/2014/main" id="{F6D50D89-ABA5-DF7F-73E8-87F996C6B8A0}"/>
              </a:ext>
            </a:extLst>
          </p:cNvPr>
          <p:cNvSpPr/>
          <p:nvPr/>
        </p:nvSpPr>
        <p:spPr>
          <a:xfrm>
            <a:off x="8818802" y="1866900"/>
            <a:ext cx="600459" cy="0"/>
          </a:xfrm>
          <a:prstGeom prst="line">
            <a:avLst/>
          </a:prstGeom>
          <a:ln w="114300" cap="flat">
            <a:solidFill>
              <a:srgbClr val="4EB889"/>
            </a:solidFill>
            <a:prstDash val="solid"/>
            <a:headEnd type="none" w="sm" len="sm"/>
            <a:tailEnd type="none" w="sm" len="sm"/>
          </a:ln>
        </p:spPr>
        <p:txBody>
          <a:bodyPr/>
          <a:lstStyle/>
          <a:p>
            <a:endParaRPr lang="en-US"/>
          </a:p>
        </p:txBody>
      </p:sp>
      <p:grpSp>
        <p:nvGrpSpPr>
          <p:cNvPr id="105" name="Group 104">
            <a:extLst>
              <a:ext uri="{FF2B5EF4-FFF2-40B4-BE49-F238E27FC236}">
                <a16:creationId xmlns:a16="http://schemas.microsoft.com/office/drawing/2014/main" id="{C11A0D08-D5D8-4018-761A-2C09508582DA}"/>
              </a:ext>
            </a:extLst>
          </p:cNvPr>
          <p:cNvGrpSpPr/>
          <p:nvPr/>
        </p:nvGrpSpPr>
        <p:grpSpPr>
          <a:xfrm>
            <a:off x="-16301255" y="2629495"/>
            <a:ext cx="12376761" cy="2390921"/>
            <a:chOff x="3071066" y="3386673"/>
            <a:chExt cx="12376761" cy="2390921"/>
          </a:xfrm>
        </p:grpSpPr>
        <p:pic>
          <p:nvPicPr>
            <p:cNvPr id="67" name="Graphic 66" descr="Schoolhouse with solid fill">
              <a:extLst>
                <a:ext uri="{FF2B5EF4-FFF2-40B4-BE49-F238E27FC236}">
                  <a16:creationId xmlns:a16="http://schemas.microsoft.com/office/drawing/2014/main" id="{9C189C75-3215-D2C6-272F-BCDF381AFEC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071066" y="3386673"/>
              <a:ext cx="2390921" cy="2390921"/>
            </a:xfrm>
            <a:prstGeom prst="rect">
              <a:avLst/>
            </a:prstGeom>
          </p:spPr>
        </p:pic>
        <p:sp>
          <p:nvSpPr>
            <p:cNvPr id="73" name="TextBox 76">
              <a:extLst>
                <a:ext uri="{FF2B5EF4-FFF2-40B4-BE49-F238E27FC236}">
                  <a16:creationId xmlns:a16="http://schemas.microsoft.com/office/drawing/2014/main" id="{0F97F717-1972-7D52-9E53-04EA52977F9E}"/>
                </a:ext>
              </a:extLst>
            </p:cNvPr>
            <p:cNvSpPr txBox="1"/>
            <p:nvPr/>
          </p:nvSpPr>
          <p:spPr>
            <a:xfrm>
              <a:off x="5453406" y="4681540"/>
              <a:ext cx="9994421" cy="738664"/>
            </a:xfrm>
            <a:prstGeom prst="rect">
              <a:avLst/>
            </a:prstGeom>
          </p:spPr>
          <p:txBody>
            <a:bodyPr wrap="square" lIns="0" tIns="0" rIns="0" bIns="0" rtlCol="0" anchor="t">
              <a:spAutoFit/>
            </a:bodyPr>
            <a:lstStyle/>
            <a:p>
              <a:pPr algn="ctr">
                <a:spcBef>
                  <a:spcPct val="0"/>
                </a:spcBef>
              </a:pPr>
              <a:r>
                <a:rPr lang="en-US" sz="4000" b="1" dirty="0">
                  <a:latin typeface="Times New Roman" panose="02020603050405020304" pitchFamily="18" charset="0"/>
                  <a:ea typeface="Open Sans Bold"/>
                  <a:cs typeface="Times New Roman" panose="02020603050405020304" pitchFamily="18" charset="0"/>
                  <a:sym typeface="Open Sans Bold"/>
                </a:rPr>
                <a:t>Tri </a:t>
              </a:r>
              <a:r>
                <a:rPr lang="vi-VN" sz="4000" b="1" dirty="0">
                  <a:latin typeface="Times New Roman" panose="02020603050405020304" pitchFamily="18" charset="0"/>
                  <a:ea typeface="Open Sans Bold"/>
                  <a:cs typeface="Times New Roman" panose="02020603050405020304" pitchFamily="18" charset="0"/>
                  <a:sym typeface="Open Sans Bold"/>
                </a:rPr>
                <a:t>trả</a:t>
              </a:r>
              <a:r>
                <a:rPr lang="en-US" sz="4000" b="1" dirty="0">
                  <a:latin typeface="Times New Roman" panose="02020603050405020304" pitchFamily="18" charset="0"/>
                  <a:ea typeface="Open Sans Bold"/>
                  <a:cs typeface="Times New Roman" panose="02020603050405020304" pitchFamily="18" charset="0"/>
                  <a:sym typeface="Open Sans Bold"/>
                </a:rPr>
                <a:t>  </a:t>
              </a:r>
              <a:r>
                <a:rPr lang="en-US" sz="4800" b="1" dirty="0">
                  <a:solidFill>
                    <a:srgbClr val="FF0000"/>
                  </a:solidFill>
                  <a:latin typeface="Times New Roman" panose="02020603050405020304" pitchFamily="18" charset="0"/>
                  <a:ea typeface="Open Sans Bold"/>
                  <a:cs typeface="Times New Roman" panose="02020603050405020304" pitchFamily="18" charset="0"/>
                  <a:sym typeface="Open Sans Bold"/>
                </a:rPr>
                <a:t>3 </a:t>
              </a:r>
              <a:r>
                <a:rPr lang="vi-VN" sz="4800" b="1" dirty="0">
                  <a:solidFill>
                    <a:srgbClr val="FF0000"/>
                  </a:solidFill>
                  <a:latin typeface="Times New Roman" panose="02020603050405020304" pitchFamily="18" charset="0"/>
                  <a:ea typeface="Open Sans Bold"/>
                  <a:cs typeface="Times New Roman" panose="02020603050405020304" pitchFamily="18" charset="0"/>
                  <a:sym typeface="Open Sans Bold"/>
                </a:rPr>
                <a:t>đến 5 triệu đồng / 1 tháng</a:t>
              </a:r>
              <a:endParaRPr lang="en-US" sz="4000" b="1" dirty="0">
                <a:solidFill>
                  <a:srgbClr val="FF0000"/>
                </a:solidFill>
                <a:latin typeface="Times New Roman" panose="02020603050405020304" pitchFamily="18" charset="0"/>
                <a:ea typeface="Open Sans Bold"/>
                <a:cs typeface="Times New Roman" panose="02020603050405020304" pitchFamily="18" charset="0"/>
                <a:sym typeface="Open Sans Bold"/>
              </a:endParaRPr>
            </a:p>
          </p:txBody>
        </p:sp>
      </p:grpSp>
      <p:sp>
        <p:nvSpPr>
          <p:cNvPr id="77" name="TextBox 76">
            <a:extLst>
              <a:ext uri="{FF2B5EF4-FFF2-40B4-BE49-F238E27FC236}">
                <a16:creationId xmlns:a16="http://schemas.microsoft.com/office/drawing/2014/main" id="{FE0522AB-7297-B358-24A3-57983E7B7352}"/>
              </a:ext>
            </a:extLst>
          </p:cNvPr>
          <p:cNvSpPr txBox="1"/>
          <p:nvPr/>
        </p:nvSpPr>
        <p:spPr>
          <a:xfrm>
            <a:off x="-16706365" y="6109416"/>
            <a:ext cx="12344400" cy="923330"/>
          </a:xfrm>
          <a:prstGeom prst="rect">
            <a:avLst/>
          </a:prstGeom>
          <a:noFill/>
        </p:spPr>
        <p:txBody>
          <a:bodyPr wrap="square">
            <a:spAutoFit/>
          </a:bodyPr>
          <a:lstStyle/>
          <a:p>
            <a:r>
              <a:rPr lang="vi-VN" sz="4400" b="0" i="0" u="none" strike="noStrike" dirty="0">
                <a:solidFill>
                  <a:srgbClr val="000000"/>
                </a:solidFill>
                <a:effectLst/>
                <a:latin typeface="Times New Roman" panose="02020603050405020304" pitchFamily="18" charset="0"/>
              </a:rPr>
              <a:t>Để sử dụng </a:t>
            </a:r>
            <a:r>
              <a:rPr lang="vi-VN" sz="5400" b="1" i="0" u="none" strike="noStrike" dirty="0" err="1">
                <a:solidFill>
                  <a:srgbClr val="000000"/>
                </a:solidFill>
                <a:effectLst/>
                <a:latin typeface="Times New Roman" panose="02020603050405020304" pitchFamily="18" charset="0"/>
              </a:rPr>
              <a:t>Dashboard</a:t>
            </a:r>
            <a:r>
              <a:rPr lang="vi-VN" sz="4400" b="0" i="0" u="none" strike="noStrike" dirty="0">
                <a:solidFill>
                  <a:srgbClr val="000000"/>
                </a:solidFill>
                <a:effectLst/>
                <a:latin typeface="Times New Roman" panose="02020603050405020304" pitchFamily="18" charset="0"/>
              </a:rPr>
              <a:t> quản lý tâm lý học đường</a:t>
            </a:r>
            <a:endParaRPr lang="vi-VN" sz="4400" dirty="0"/>
          </a:p>
        </p:txBody>
      </p:sp>
      <p:sp>
        <p:nvSpPr>
          <p:cNvPr id="109" name="Freeform 23">
            <a:extLst>
              <a:ext uri="{FF2B5EF4-FFF2-40B4-BE49-F238E27FC236}">
                <a16:creationId xmlns:a16="http://schemas.microsoft.com/office/drawing/2014/main" id="{94AAA5D3-1DCB-9C0A-645C-FBA126507969}"/>
              </a:ext>
            </a:extLst>
          </p:cNvPr>
          <p:cNvSpPr/>
          <p:nvPr/>
        </p:nvSpPr>
        <p:spPr>
          <a:xfrm rot="2700000">
            <a:off x="14251307" y="-6148755"/>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7" name="Freeform 27">
            <a:extLst>
              <a:ext uri="{FF2B5EF4-FFF2-40B4-BE49-F238E27FC236}">
                <a16:creationId xmlns:a16="http://schemas.microsoft.com/office/drawing/2014/main" id="{CCAB3C51-B6E4-84F5-5609-907F18D0B32D}"/>
              </a:ext>
            </a:extLst>
          </p:cNvPr>
          <p:cNvSpPr/>
          <p:nvPr/>
        </p:nvSpPr>
        <p:spPr>
          <a:xfrm rot="2700000">
            <a:off x="11257485" y="-7354860"/>
            <a:ext cx="1800970" cy="1887422"/>
          </a:xfrm>
          <a:custGeom>
            <a:avLst/>
            <a:gdLst/>
            <a:ahLst/>
            <a:cxnLst/>
            <a:rect l="l" t="t" r="r" b="b"/>
            <a:pathLst>
              <a:path w="1887422" h="1887422">
                <a:moveTo>
                  <a:pt x="0" y="0"/>
                </a:moveTo>
                <a:lnTo>
                  <a:pt x="1887421" y="0"/>
                </a:lnTo>
                <a:lnTo>
                  <a:pt x="1887421" y="1887421"/>
                </a:lnTo>
                <a:lnTo>
                  <a:pt x="0" y="188742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5" name="Freeform 25">
            <a:extLst>
              <a:ext uri="{FF2B5EF4-FFF2-40B4-BE49-F238E27FC236}">
                <a16:creationId xmlns:a16="http://schemas.microsoft.com/office/drawing/2014/main" id="{C6970B01-1DE7-A23B-0F92-EEB6DC494817}"/>
              </a:ext>
            </a:extLst>
          </p:cNvPr>
          <p:cNvSpPr/>
          <p:nvPr/>
        </p:nvSpPr>
        <p:spPr>
          <a:xfrm rot="2700000">
            <a:off x="14219748" y="-6136949"/>
            <a:ext cx="1800970"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a:extLst>
              <a:ext uri="{FF2B5EF4-FFF2-40B4-BE49-F238E27FC236}">
                <a16:creationId xmlns:a16="http://schemas.microsoft.com/office/drawing/2014/main" id="{79E8E0D4-2076-8394-97FE-BD25E05A33F7}"/>
              </a:ext>
            </a:extLst>
          </p:cNvPr>
          <p:cNvSpPr/>
          <p:nvPr/>
        </p:nvSpPr>
        <p:spPr>
          <a:xfrm rot="2700000">
            <a:off x="10066579" y="-5789392"/>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grpSp>
        <p:nvGrpSpPr>
          <p:cNvPr id="29" name="Group 45">
            <a:extLst>
              <a:ext uri="{FF2B5EF4-FFF2-40B4-BE49-F238E27FC236}">
                <a16:creationId xmlns:a16="http://schemas.microsoft.com/office/drawing/2014/main" id="{023D38CE-F00D-3D15-583C-7F90AB109727}"/>
              </a:ext>
            </a:extLst>
          </p:cNvPr>
          <p:cNvGrpSpPr/>
          <p:nvPr/>
        </p:nvGrpSpPr>
        <p:grpSpPr>
          <a:xfrm>
            <a:off x="-707614" y="3485309"/>
            <a:ext cx="6252119" cy="6359713"/>
            <a:chOff x="0" y="-126211"/>
            <a:chExt cx="1017329" cy="775539"/>
          </a:xfrm>
        </p:grpSpPr>
        <p:sp>
          <p:nvSpPr>
            <p:cNvPr id="30" name="Freeform 46">
              <a:extLst>
                <a:ext uri="{FF2B5EF4-FFF2-40B4-BE49-F238E27FC236}">
                  <a16:creationId xmlns:a16="http://schemas.microsoft.com/office/drawing/2014/main" id="{95FDE567-22D5-3D92-2D12-4368AA82DF3F}"/>
                </a:ext>
              </a:extLst>
            </p:cNvPr>
            <p:cNvSpPr/>
            <p:nvPr/>
          </p:nvSpPr>
          <p:spPr>
            <a:xfrm>
              <a:off x="204529" y="-126211"/>
              <a:ext cx="812800" cy="489135"/>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dirty="0"/>
            </a:p>
          </p:txBody>
        </p:sp>
        <p:sp>
          <p:nvSpPr>
            <p:cNvPr id="31" name="TextBox 47">
              <a:extLst>
                <a:ext uri="{FF2B5EF4-FFF2-40B4-BE49-F238E27FC236}">
                  <a16:creationId xmlns:a16="http://schemas.microsoft.com/office/drawing/2014/main" id="{E6AB083A-BDC2-64DC-E0E9-83FDB4EDC6D4}"/>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grpSp>
        <p:nvGrpSpPr>
          <p:cNvPr id="32" name="Group 45">
            <a:extLst>
              <a:ext uri="{FF2B5EF4-FFF2-40B4-BE49-F238E27FC236}">
                <a16:creationId xmlns:a16="http://schemas.microsoft.com/office/drawing/2014/main" id="{A87358E0-A5F3-EC63-EFE1-E13E1CFCF08D}"/>
              </a:ext>
            </a:extLst>
          </p:cNvPr>
          <p:cNvGrpSpPr/>
          <p:nvPr/>
        </p:nvGrpSpPr>
        <p:grpSpPr>
          <a:xfrm>
            <a:off x="5343215" y="3614016"/>
            <a:ext cx="6176227" cy="6012370"/>
            <a:chOff x="0" y="-83854"/>
            <a:chExt cx="1004980" cy="733182"/>
          </a:xfrm>
        </p:grpSpPr>
        <p:sp>
          <p:nvSpPr>
            <p:cNvPr id="33" name="Freeform 46">
              <a:extLst>
                <a:ext uri="{FF2B5EF4-FFF2-40B4-BE49-F238E27FC236}">
                  <a16:creationId xmlns:a16="http://schemas.microsoft.com/office/drawing/2014/main" id="{73DA6B5D-ED40-7574-49B3-5EEC132CFF84}"/>
                </a:ext>
              </a:extLst>
            </p:cNvPr>
            <p:cNvSpPr/>
            <p:nvPr/>
          </p:nvSpPr>
          <p:spPr>
            <a:xfrm>
              <a:off x="192180" y="-83854"/>
              <a:ext cx="812800" cy="469644"/>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dirty="0"/>
            </a:p>
          </p:txBody>
        </p:sp>
        <p:sp>
          <p:nvSpPr>
            <p:cNvPr id="34" name="TextBox 47">
              <a:extLst>
                <a:ext uri="{FF2B5EF4-FFF2-40B4-BE49-F238E27FC236}">
                  <a16:creationId xmlns:a16="http://schemas.microsoft.com/office/drawing/2014/main" id="{6BFF8B03-E1E7-8A40-1112-6A737E53A944}"/>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grpSp>
        <p:nvGrpSpPr>
          <p:cNvPr id="35" name="Group 45">
            <a:extLst>
              <a:ext uri="{FF2B5EF4-FFF2-40B4-BE49-F238E27FC236}">
                <a16:creationId xmlns:a16="http://schemas.microsoft.com/office/drawing/2014/main" id="{AB464697-E269-F0D7-3BF1-AF4E2C1ACFCF}"/>
              </a:ext>
            </a:extLst>
          </p:cNvPr>
          <p:cNvGrpSpPr/>
          <p:nvPr/>
        </p:nvGrpSpPr>
        <p:grpSpPr>
          <a:xfrm>
            <a:off x="11318152" y="3530216"/>
            <a:ext cx="6031061" cy="4469330"/>
            <a:chOff x="0" y="-77674"/>
            <a:chExt cx="981359" cy="727002"/>
          </a:xfrm>
        </p:grpSpPr>
        <p:sp>
          <p:nvSpPr>
            <p:cNvPr id="36" name="Freeform 46">
              <a:extLst>
                <a:ext uri="{FF2B5EF4-FFF2-40B4-BE49-F238E27FC236}">
                  <a16:creationId xmlns:a16="http://schemas.microsoft.com/office/drawing/2014/main" id="{05FCCD38-66A6-752B-3CF5-2C7DBDB0C0A3}"/>
                </a:ext>
              </a:extLst>
            </p:cNvPr>
            <p:cNvSpPr/>
            <p:nvPr/>
          </p:nvSpPr>
          <p:spPr>
            <a:xfrm>
              <a:off x="168559" y="-77674"/>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dirty="0"/>
            </a:p>
          </p:txBody>
        </p:sp>
        <p:sp>
          <p:nvSpPr>
            <p:cNvPr id="37" name="TextBox 47">
              <a:extLst>
                <a:ext uri="{FF2B5EF4-FFF2-40B4-BE49-F238E27FC236}">
                  <a16:creationId xmlns:a16="http://schemas.microsoft.com/office/drawing/2014/main" id="{52A736B3-69BF-0912-3C48-4CA22FE45317}"/>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38" name="TextBox 37">
            <a:extLst>
              <a:ext uri="{FF2B5EF4-FFF2-40B4-BE49-F238E27FC236}">
                <a16:creationId xmlns:a16="http://schemas.microsoft.com/office/drawing/2014/main" id="{7FB678DF-5274-22B8-0358-66D6BDCC1585}"/>
              </a:ext>
            </a:extLst>
          </p:cNvPr>
          <p:cNvSpPr txBox="1"/>
          <p:nvPr/>
        </p:nvSpPr>
        <p:spPr>
          <a:xfrm>
            <a:off x="1284502" y="5101388"/>
            <a:ext cx="3686977" cy="1446550"/>
          </a:xfrm>
          <a:prstGeom prst="rect">
            <a:avLst/>
          </a:prstGeom>
          <a:noFill/>
        </p:spPr>
        <p:txBody>
          <a:bodyPr wrap="square">
            <a:spAutoFit/>
          </a:bodyPr>
          <a:lstStyle/>
          <a:p>
            <a:r>
              <a:rPr lang="vi-VN" sz="4400" b="1" dirty="0">
                <a:latin typeface="+mj-lt"/>
              </a:rPr>
              <a:t>Theo dõi cảm xúc theo lớp</a:t>
            </a:r>
            <a:endParaRPr lang="vi-VN" sz="8800" b="1" dirty="0">
              <a:latin typeface="+mj-lt"/>
            </a:endParaRPr>
          </a:p>
        </p:txBody>
      </p:sp>
      <p:sp>
        <p:nvSpPr>
          <p:cNvPr id="39" name="TextBox 38">
            <a:extLst>
              <a:ext uri="{FF2B5EF4-FFF2-40B4-BE49-F238E27FC236}">
                <a16:creationId xmlns:a16="http://schemas.microsoft.com/office/drawing/2014/main" id="{B1C346D8-2B32-C1DE-A435-F5EC415D6F2B}"/>
              </a:ext>
            </a:extLst>
          </p:cNvPr>
          <p:cNvSpPr txBox="1"/>
          <p:nvPr/>
        </p:nvSpPr>
        <p:spPr>
          <a:xfrm>
            <a:off x="7280402" y="5048705"/>
            <a:ext cx="4226010" cy="1446550"/>
          </a:xfrm>
          <a:prstGeom prst="rect">
            <a:avLst/>
          </a:prstGeom>
          <a:noFill/>
        </p:spPr>
        <p:txBody>
          <a:bodyPr wrap="square">
            <a:spAutoFit/>
          </a:bodyPr>
          <a:lstStyle/>
          <a:p>
            <a:r>
              <a:rPr lang="vi-VN" sz="4400" b="1" dirty="0">
                <a:latin typeface="+mj-lt"/>
              </a:rPr>
              <a:t>Cảnh báo sớm nguy cơ</a:t>
            </a:r>
          </a:p>
        </p:txBody>
      </p:sp>
      <p:sp>
        <p:nvSpPr>
          <p:cNvPr id="40" name="TextBox 39">
            <a:extLst>
              <a:ext uri="{FF2B5EF4-FFF2-40B4-BE49-F238E27FC236}">
                <a16:creationId xmlns:a16="http://schemas.microsoft.com/office/drawing/2014/main" id="{0C785F2A-B949-320D-C835-A6732BD81EC0}"/>
              </a:ext>
            </a:extLst>
          </p:cNvPr>
          <p:cNvSpPr txBox="1"/>
          <p:nvPr/>
        </p:nvSpPr>
        <p:spPr>
          <a:xfrm rot="10800000" flipV="1">
            <a:off x="12514143" y="4882938"/>
            <a:ext cx="5199226" cy="2123658"/>
          </a:xfrm>
          <a:prstGeom prst="rect">
            <a:avLst/>
          </a:prstGeom>
          <a:noFill/>
        </p:spPr>
        <p:txBody>
          <a:bodyPr wrap="square">
            <a:spAutoFit/>
          </a:bodyPr>
          <a:lstStyle/>
          <a:p>
            <a:r>
              <a:rPr lang="vi-VN" sz="4400" b="1" dirty="0">
                <a:solidFill>
                  <a:srgbClr val="000000"/>
                </a:solidFill>
                <a:latin typeface="+mj-lt"/>
              </a:rPr>
              <a:t>B</a:t>
            </a:r>
            <a:r>
              <a:rPr lang="vi-VN" sz="4400" b="1" i="0" u="none" strike="noStrike" dirty="0">
                <a:solidFill>
                  <a:srgbClr val="000000"/>
                </a:solidFill>
                <a:effectLst/>
                <a:latin typeface="+mj-lt"/>
              </a:rPr>
              <a:t>áo cáo định kỳ và phân tích dữ liệu theo thời gian thực</a:t>
            </a:r>
            <a:endParaRPr lang="vi-VN" sz="4400" b="1" dirty="0">
              <a:latin typeface="+mj-lt"/>
            </a:endParaRPr>
          </a:p>
        </p:txBody>
      </p:sp>
      <p:sp>
        <p:nvSpPr>
          <p:cNvPr id="41" name="Freeform 23">
            <a:extLst>
              <a:ext uri="{FF2B5EF4-FFF2-40B4-BE49-F238E27FC236}">
                <a16:creationId xmlns:a16="http://schemas.microsoft.com/office/drawing/2014/main" id="{60D0C333-27C0-D8CC-3EA3-68BAF3CF669D}"/>
              </a:ext>
            </a:extLst>
          </p:cNvPr>
          <p:cNvSpPr/>
          <p:nvPr/>
        </p:nvSpPr>
        <p:spPr>
          <a:xfrm rot="2700000">
            <a:off x="1961232" y="2577302"/>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42" name="Freeform 27">
            <a:extLst>
              <a:ext uri="{FF2B5EF4-FFF2-40B4-BE49-F238E27FC236}">
                <a16:creationId xmlns:a16="http://schemas.microsoft.com/office/drawing/2014/main" id="{4341B7DE-C8E1-4BDB-22FA-8650B655998E}"/>
              </a:ext>
            </a:extLst>
          </p:cNvPr>
          <p:cNvSpPr/>
          <p:nvPr/>
        </p:nvSpPr>
        <p:spPr>
          <a:xfrm rot="2700000">
            <a:off x="8104888" y="2718393"/>
            <a:ext cx="1800970" cy="1887422"/>
          </a:xfrm>
          <a:custGeom>
            <a:avLst/>
            <a:gdLst/>
            <a:ahLst/>
            <a:cxnLst/>
            <a:rect l="l" t="t" r="r" b="b"/>
            <a:pathLst>
              <a:path w="1887422" h="1887422">
                <a:moveTo>
                  <a:pt x="0" y="0"/>
                </a:moveTo>
                <a:lnTo>
                  <a:pt x="1887421" y="0"/>
                </a:lnTo>
                <a:lnTo>
                  <a:pt x="1887421" y="1887421"/>
                </a:lnTo>
                <a:lnTo>
                  <a:pt x="0" y="188742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43" name="Freeform 25">
            <a:extLst>
              <a:ext uri="{FF2B5EF4-FFF2-40B4-BE49-F238E27FC236}">
                <a16:creationId xmlns:a16="http://schemas.microsoft.com/office/drawing/2014/main" id="{550D3B48-F083-9DF2-EEC9-1EED39CADA51}"/>
              </a:ext>
            </a:extLst>
          </p:cNvPr>
          <p:cNvSpPr/>
          <p:nvPr/>
        </p:nvSpPr>
        <p:spPr>
          <a:xfrm rot="2700000">
            <a:off x="14174753" y="2668093"/>
            <a:ext cx="1800970"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1" name="Freeform 29">
            <a:extLst>
              <a:ext uri="{FF2B5EF4-FFF2-40B4-BE49-F238E27FC236}">
                <a16:creationId xmlns:a16="http://schemas.microsoft.com/office/drawing/2014/main" id="{07ECB317-154E-7D3C-B451-A8E448B1FB4F}"/>
              </a:ext>
            </a:extLst>
          </p:cNvPr>
          <p:cNvSpPr/>
          <p:nvPr/>
        </p:nvSpPr>
        <p:spPr>
          <a:xfrm rot="16200000">
            <a:off x="27953829" y="6932287"/>
            <a:ext cx="1056989" cy="3086100"/>
          </a:xfrm>
          <a:custGeom>
            <a:avLst/>
            <a:gdLst/>
            <a:ahLst/>
            <a:cxnLst/>
            <a:rect l="l" t="t" r="r" b="b"/>
            <a:pathLst>
              <a:path w="1056989" h="3086100">
                <a:moveTo>
                  <a:pt x="0" y="0"/>
                </a:moveTo>
                <a:lnTo>
                  <a:pt x="1056990" y="0"/>
                </a:lnTo>
                <a:lnTo>
                  <a:pt x="1056990"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2" name="Group 30">
            <a:extLst>
              <a:ext uri="{FF2B5EF4-FFF2-40B4-BE49-F238E27FC236}">
                <a16:creationId xmlns:a16="http://schemas.microsoft.com/office/drawing/2014/main" id="{4FD40931-5101-862D-496A-40DBB789F1D5}"/>
              </a:ext>
            </a:extLst>
          </p:cNvPr>
          <p:cNvGrpSpPr/>
          <p:nvPr/>
        </p:nvGrpSpPr>
        <p:grpSpPr>
          <a:xfrm>
            <a:off x="26943522" y="5935782"/>
            <a:ext cx="3107328" cy="2610079"/>
            <a:chOff x="-5591" y="-38100"/>
            <a:chExt cx="818391" cy="687428"/>
          </a:xfrm>
        </p:grpSpPr>
        <p:sp>
          <p:nvSpPr>
            <p:cNvPr id="53" name="Freeform 31">
              <a:extLst>
                <a:ext uri="{FF2B5EF4-FFF2-40B4-BE49-F238E27FC236}">
                  <a16:creationId xmlns:a16="http://schemas.microsoft.com/office/drawing/2014/main" id="{E2967D57-5BA1-371E-2EF9-B5C7DEF39D48}"/>
                </a:ext>
              </a:extLst>
            </p:cNvPr>
            <p:cNvSpPr/>
            <p:nvPr/>
          </p:nvSpPr>
          <p:spPr>
            <a:xfrm>
              <a:off x="-5591" y="-12258"/>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a:p>
          </p:txBody>
        </p:sp>
        <p:sp>
          <p:nvSpPr>
            <p:cNvPr id="63" name="TextBox 32">
              <a:extLst>
                <a:ext uri="{FF2B5EF4-FFF2-40B4-BE49-F238E27FC236}">
                  <a16:creationId xmlns:a16="http://schemas.microsoft.com/office/drawing/2014/main" id="{3AC67881-BB9D-86C4-145D-82DF22E3BA4E}"/>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65" name="TextBox 63">
            <a:extLst>
              <a:ext uri="{FF2B5EF4-FFF2-40B4-BE49-F238E27FC236}">
                <a16:creationId xmlns:a16="http://schemas.microsoft.com/office/drawing/2014/main" id="{F53CCEC7-1064-26C8-9D02-662F9F89D2D9}"/>
              </a:ext>
            </a:extLst>
          </p:cNvPr>
          <p:cNvSpPr txBox="1"/>
          <p:nvPr/>
        </p:nvSpPr>
        <p:spPr>
          <a:xfrm>
            <a:off x="27134133" y="6675931"/>
            <a:ext cx="2714042" cy="1231106"/>
          </a:xfrm>
          <a:prstGeom prst="rect">
            <a:avLst/>
          </a:prstGeom>
        </p:spPr>
        <p:txBody>
          <a:bodyPr wrap="square" lIns="0" tIns="0" rIns="0" bIns="0" rtlCol="0" anchor="t">
            <a:spAutoFit/>
          </a:bodyPr>
          <a:lstStyle/>
          <a:p>
            <a:pPr algn="ctr">
              <a:spcBef>
                <a:spcPct val="0"/>
              </a:spcBef>
            </a:pP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Gói</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Dùng</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Premium</a:t>
            </a:r>
          </a:p>
        </p:txBody>
      </p:sp>
      <p:sp>
        <p:nvSpPr>
          <p:cNvPr id="66" name="Freeform 34">
            <a:extLst>
              <a:ext uri="{FF2B5EF4-FFF2-40B4-BE49-F238E27FC236}">
                <a16:creationId xmlns:a16="http://schemas.microsoft.com/office/drawing/2014/main" id="{8C73BA1B-FAC6-089E-F020-C59790ED1E75}"/>
              </a:ext>
            </a:extLst>
          </p:cNvPr>
          <p:cNvSpPr/>
          <p:nvPr/>
        </p:nvSpPr>
        <p:spPr>
          <a:xfrm rot="16200000">
            <a:off x="24401018" y="6508216"/>
            <a:ext cx="1056989" cy="3086100"/>
          </a:xfrm>
          <a:custGeom>
            <a:avLst/>
            <a:gdLst/>
            <a:ahLst/>
            <a:cxnLst/>
            <a:rect l="l" t="t" r="r" b="b"/>
            <a:pathLst>
              <a:path w="1056989" h="3086100">
                <a:moveTo>
                  <a:pt x="0" y="0"/>
                </a:moveTo>
                <a:lnTo>
                  <a:pt x="1056989" y="0"/>
                </a:lnTo>
                <a:lnTo>
                  <a:pt x="1056989"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8" name="Group 35">
            <a:extLst>
              <a:ext uri="{FF2B5EF4-FFF2-40B4-BE49-F238E27FC236}">
                <a16:creationId xmlns:a16="http://schemas.microsoft.com/office/drawing/2014/main" id="{509F1F12-74AB-E3C7-95EE-D5C3B3F0DB14}"/>
              </a:ext>
            </a:extLst>
          </p:cNvPr>
          <p:cNvGrpSpPr/>
          <p:nvPr/>
        </p:nvGrpSpPr>
        <p:grpSpPr>
          <a:xfrm>
            <a:off x="23386463" y="5585848"/>
            <a:ext cx="3086100" cy="2465418"/>
            <a:chOff x="0" y="0"/>
            <a:chExt cx="812800" cy="649328"/>
          </a:xfrm>
        </p:grpSpPr>
        <p:sp>
          <p:nvSpPr>
            <p:cNvPr id="69" name="Freeform 36">
              <a:extLst>
                <a:ext uri="{FF2B5EF4-FFF2-40B4-BE49-F238E27FC236}">
                  <a16:creationId xmlns:a16="http://schemas.microsoft.com/office/drawing/2014/main" id="{C9D8763A-5E31-4257-CFAF-F656F508BC1E}"/>
                </a:ext>
              </a:extLst>
            </p:cNvPr>
            <p:cNvSpPr/>
            <p:nvPr/>
          </p:nvSpPr>
          <p:spPr>
            <a:xfrm>
              <a:off x="0" y="0"/>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a:p>
          </p:txBody>
        </p:sp>
        <p:sp>
          <p:nvSpPr>
            <p:cNvPr id="70" name="TextBox 37">
              <a:extLst>
                <a:ext uri="{FF2B5EF4-FFF2-40B4-BE49-F238E27FC236}">
                  <a16:creationId xmlns:a16="http://schemas.microsoft.com/office/drawing/2014/main" id="{7E46271F-3BD5-40F1-6A6E-15C3D1338255}"/>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71" name="AutoShape 38">
            <a:extLst>
              <a:ext uri="{FF2B5EF4-FFF2-40B4-BE49-F238E27FC236}">
                <a16:creationId xmlns:a16="http://schemas.microsoft.com/office/drawing/2014/main" id="{35882C58-1047-3E54-649F-0FDAA08435A9}"/>
              </a:ext>
            </a:extLst>
          </p:cNvPr>
          <p:cNvSpPr/>
          <p:nvPr/>
        </p:nvSpPr>
        <p:spPr>
          <a:xfrm>
            <a:off x="24629283" y="5869002"/>
            <a:ext cx="600459" cy="0"/>
          </a:xfrm>
          <a:prstGeom prst="line">
            <a:avLst/>
          </a:prstGeom>
          <a:ln w="114300" cap="flat">
            <a:solidFill>
              <a:srgbClr val="D6F6E5"/>
            </a:solidFill>
            <a:prstDash val="solid"/>
            <a:headEnd type="none" w="sm" len="sm"/>
            <a:tailEnd type="none" w="sm" len="sm"/>
          </a:ln>
        </p:spPr>
        <p:txBody>
          <a:bodyPr/>
          <a:lstStyle/>
          <a:p>
            <a:endParaRPr lang="en-US"/>
          </a:p>
        </p:txBody>
      </p:sp>
      <p:sp>
        <p:nvSpPr>
          <p:cNvPr id="72" name="TextBox 66">
            <a:extLst>
              <a:ext uri="{FF2B5EF4-FFF2-40B4-BE49-F238E27FC236}">
                <a16:creationId xmlns:a16="http://schemas.microsoft.com/office/drawing/2014/main" id="{F48788F1-3DF8-7AA8-FF55-9239B2B72C34}"/>
              </a:ext>
            </a:extLst>
          </p:cNvPr>
          <p:cNvSpPr txBox="1"/>
          <p:nvPr/>
        </p:nvSpPr>
        <p:spPr>
          <a:xfrm>
            <a:off x="23480726" y="6251290"/>
            <a:ext cx="2894860" cy="1231106"/>
          </a:xfrm>
          <a:prstGeom prst="rect">
            <a:avLst/>
          </a:prstGeom>
        </p:spPr>
        <p:txBody>
          <a:bodyPr wrap="square" lIns="0" tIns="0" rIns="0" bIns="0" rtlCol="0" anchor="t">
            <a:spAutoFit/>
          </a:bodyPr>
          <a:lstStyle/>
          <a:p>
            <a:pPr algn="ctr">
              <a:spcBef>
                <a:spcPct val="0"/>
              </a:spcBef>
            </a:pP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Phí</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Tư</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vấn</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Chuyên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gia</a:t>
            </a:r>
            <a:endParaRPr lang="en-US" sz="24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5" name="Freeform 39">
            <a:extLst>
              <a:ext uri="{FF2B5EF4-FFF2-40B4-BE49-F238E27FC236}">
                <a16:creationId xmlns:a16="http://schemas.microsoft.com/office/drawing/2014/main" id="{7042701A-D437-C2B6-4926-EB1D3E76312C}"/>
              </a:ext>
            </a:extLst>
          </p:cNvPr>
          <p:cNvSpPr/>
          <p:nvPr/>
        </p:nvSpPr>
        <p:spPr>
          <a:xfrm rot="16200000">
            <a:off x="31334649" y="6508216"/>
            <a:ext cx="1056989" cy="3086100"/>
          </a:xfrm>
          <a:custGeom>
            <a:avLst/>
            <a:gdLst/>
            <a:ahLst/>
            <a:cxnLst/>
            <a:rect l="l" t="t" r="r" b="b"/>
            <a:pathLst>
              <a:path w="1056989" h="3086100">
                <a:moveTo>
                  <a:pt x="0" y="0"/>
                </a:moveTo>
                <a:lnTo>
                  <a:pt x="1056990" y="0"/>
                </a:lnTo>
                <a:lnTo>
                  <a:pt x="1056990"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0" name="Group 40">
            <a:extLst>
              <a:ext uri="{FF2B5EF4-FFF2-40B4-BE49-F238E27FC236}">
                <a16:creationId xmlns:a16="http://schemas.microsoft.com/office/drawing/2014/main" id="{31BAFF50-9EC1-52B2-274C-34D771A79094}"/>
              </a:ext>
            </a:extLst>
          </p:cNvPr>
          <p:cNvGrpSpPr/>
          <p:nvPr/>
        </p:nvGrpSpPr>
        <p:grpSpPr>
          <a:xfrm>
            <a:off x="30320094" y="5585848"/>
            <a:ext cx="3086100" cy="2465418"/>
            <a:chOff x="0" y="0"/>
            <a:chExt cx="812800" cy="649328"/>
          </a:xfrm>
        </p:grpSpPr>
        <p:sp>
          <p:nvSpPr>
            <p:cNvPr id="91" name="Freeform 41">
              <a:extLst>
                <a:ext uri="{FF2B5EF4-FFF2-40B4-BE49-F238E27FC236}">
                  <a16:creationId xmlns:a16="http://schemas.microsoft.com/office/drawing/2014/main" id="{C38179FB-4446-7B42-E275-3B3E82DF08BA}"/>
                </a:ext>
              </a:extLst>
            </p:cNvPr>
            <p:cNvSpPr/>
            <p:nvPr/>
          </p:nvSpPr>
          <p:spPr>
            <a:xfrm>
              <a:off x="0" y="0"/>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a:p>
          </p:txBody>
        </p:sp>
        <p:sp>
          <p:nvSpPr>
            <p:cNvPr id="92" name="TextBox 42">
              <a:extLst>
                <a:ext uri="{FF2B5EF4-FFF2-40B4-BE49-F238E27FC236}">
                  <a16:creationId xmlns:a16="http://schemas.microsoft.com/office/drawing/2014/main" id="{8C5290C9-8A86-7FCF-7DDD-EB63872977BF}"/>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93" name="AutoShape 43">
            <a:extLst>
              <a:ext uri="{FF2B5EF4-FFF2-40B4-BE49-F238E27FC236}">
                <a16:creationId xmlns:a16="http://schemas.microsoft.com/office/drawing/2014/main" id="{7B3C4AD6-B2D2-DF0B-3237-801F4DB23C87}"/>
              </a:ext>
            </a:extLst>
          </p:cNvPr>
          <p:cNvSpPr/>
          <p:nvPr/>
        </p:nvSpPr>
        <p:spPr>
          <a:xfrm>
            <a:off x="31562915" y="5869002"/>
            <a:ext cx="600459" cy="0"/>
          </a:xfrm>
          <a:prstGeom prst="line">
            <a:avLst/>
          </a:prstGeom>
          <a:ln w="114300" cap="flat">
            <a:solidFill>
              <a:srgbClr val="86D29C"/>
            </a:solidFill>
            <a:prstDash val="solid"/>
            <a:headEnd type="none" w="sm" len="sm"/>
            <a:tailEnd type="none" w="sm" len="sm"/>
          </a:ln>
        </p:spPr>
        <p:txBody>
          <a:bodyPr/>
          <a:lstStyle/>
          <a:p>
            <a:endParaRPr lang="en-US"/>
          </a:p>
        </p:txBody>
      </p:sp>
      <p:sp>
        <p:nvSpPr>
          <p:cNvPr id="94" name="TextBox 69">
            <a:extLst>
              <a:ext uri="{FF2B5EF4-FFF2-40B4-BE49-F238E27FC236}">
                <a16:creationId xmlns:a16="http://schemas.microsoft.com/office/drawing/2014/main" id="{40BA4812-40D3-7D46-8979-5E49289E3E95}"/>
              </a:ext>
            </a:extLst>
          </p:cNvPr>
          <p:cNvSpPr txBox="1"/>
          <p:nvPr/>
        </p:nvSpPr>
        <p:spPr>
          <a:xfrm>
            <a:off x="30342198" y="6220622"/>
            <a:ext cx="3047140" cy="1231106"/>
          </a:xfrm>
          <a:prstGeom prst="rect">
            <a:avLst/>
          </a:prstGeom>
        </p:spPr>
        <p:txBody>
          <a:bodyPr wrap="square" lIns="0" tIns="0" rIns="0" bIns="0" rtlCol="0" anchor="t">
            <a:spAutoFit/>
          </a:bodyPr>
          <a:lstStyle/>
          <a:p>
            <a:pPr algn="ctr">
              <a:spcBef>
                <a:spcPct val="0"/>
              </a:spcBef>
            </a:pP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Khóa</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học</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Kỹ</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năng</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Mềm</a:t>
            </a:r>
            <a:endPar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95" name="Freeform 49">
            <a:extLst>
              <a:ext uri="{FF2B5EF4-FFF2-40B4-BE49-F238E27FC236}">
                <a16:creationId xmlns:a16="http://schemas.microsoft.com/office/drawing/2014/main" id="{063C16EC-3D04-1C10-263C-D1ABC4C12A2B}"/>
              </a:ext>
            </a:extLst>
          </p:cNvPr>
          <p:cNvSpPr/>
          <p:nvPr/>
        </p:nvSpPr>
        <p:spPr>
          <a:xfrm rot="16200000">
            <a:off x="34798790" y="4984216"/>
            <a:ext cx="1056989" cy="3086100"/>
          </a:xfrm>
          <a:custGeom>
            <a:avLst/>
            <a:gdLst/>
            <a:ahLst/>
            <a:cxnLst/>
            <a:rect l="l" t="t" r="r" b="b"/>
            <a:pathLst>
              <a:path w="1056989" h="3086100">
                <a:moveTo>
                  <a:pt x="0" y="0"/>
                </a:moveTo>
                <a:lnTo>
                  <a:pt x="1056989" y="0"/>
                </a:lnTo>
                <a:lnTo>
                  <a:pt x="1056989"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6" name="Group 95">
            <a:extLst>
              <a:ext uri="{FF2B5EF4-FFF2-40B4-BE49-F238E27FC236}">
                <a16:creationId xmlns:a16="http://schemas.microsoft.com/office/drawing/2014/main" id="{84F5F9F8-ED7B-0139-FFEC-806987B772AF}"/>
              </a:ext>
            </a:extLst>
          </p:cNvPr>
          <p:cNvGrpSpPr/>
          <p:nvPr/>
        </p:nvGrpSpPr>
        <p:grpSpPr>
          <a:xfrm>
            <a:off x="33826518" y="4029837"/>
            <a:ext cx="3086100" cy="2465418"/>
            <a:chOff x="14532191" y="4611879"/>
            <a:chExt cx="3086100" cy="2465418"/>
          </a:xfrm>
        </p:grpSpPr>
        <p:grpSp>
          <p:nvGrpSpPr>
            <p:cNvPr id="97" name="Group 50">
              <a:extLst>
                <a:ext uri="{FF2B5EF4-FFF2-40B4-BE49-F238E27FC236}">
                  <a16:creationId xmlns:a16="http://schemas.microsoft.com/office/drawing/2014/main" id="{6C6DC4BC-3A17-E010-FA47-E2AFA2BD8FD7}"/>
                </a:ext>
              </a:extLst>
            </p:cNvPr>
            <p:cNvGrpSpPr/>
            <p:nvPr/>
          </p:nvGrpSpPr>
          <p:grpSpPr>
            <a:xfrm>
              <a:off x="14532191" y="4611879"/>
              <a:ext cx="3086100" cy="2465418"/>
              <a:chOff x="0" y="0"/>
              <a:chExt cx="812800" cy="649328"/>
            </a:xfrm>
          </p:grpSpPr>
          <p:sp>
            <p:nvSpPr>
              <p:cNvPr id="100" name="Freeform 51">
                <a:extLst>
                  <a:ext uri="{FF2B5EF4-FFF2-40B4-BE49-F238E27FC236}">
                    <a16:creationId xmlns:a16="http://schemas.microsoft.com/office/drawing/2014/main" id="{A84016B6-3F17-D43E-A7FE-CAFC38E3FB36}"/>
                  </a:ext>
                </a:extLst>
              </p:cNvPr>
              <p:cNvSpPr/>
              <p:nvPr/>
            </p:nvSpPr>
            <p:spPr>
              <a:xfrm>
                <a:off x="0" y="0"/>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a:p>
            </p:txBody>
          </p:sp>
          <p:sp>
            <p:nvSpPr>
              <p:cNvPr id="104" name="TextBox 52">
                <a:extLst>
                  <a:ext uri="{FF2B5EF4-FFF2-40B4-BE49-F238E27FC236}">
                    <a16:creationId xmlns:a16="http://schemas.microsoft.com/office/drawing/2014/main" id="{98B3C69C-95E2-A4A5-D57F-C1BE41AE2441}"/>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98" name="AutoShape 53">
              <a:extLst>
                <a:ext uri="{FF2B5EF4-FFF2-40B4-BE49-F238E27FC236}">
                  <a16:creationId xmlns:a16="http://schemas.microsoft.com/office/drawing/2014/main" id="{7E76C048-C22D-717C-10CC-0836CEA809FD}"/>
                </a:ext>
              </a:extLst>
            </p:cNvPr>
            <p:cNvSpPr/>
            <p:nvPr/>
          </p:nvSpPr>
          <p:spPr>
            <a:xfrm>
              <a:off x="15775012" y="4895033"/>
              <a:ext cx="600459" cy="0"/>
            </a:xfrm>
            <a:prstGeom prst="line">
              <a:avLst/>
            </a:prstGeom>
            <a:ln w="114300" cap="flat">
              <a:solidFill>
                <a:srgbClr val="5CDFA6"/>
              </a:solidFill>
              <a:prstDash val="solid"/>
              <a:headEnd type="none" w="sm" len="sm"/>
              <a:tailEnd type="none" w="sm" len="sm"/>
            </a:ln>
          </p:spPr>
          <p:txBody>
            <a:bodyPr/>
            <a:lstStyle/>
            <a:p>
              <a:endParaRPr lang="en-US"/>
            </a:p>
          </p:txBody>
        </p:sp>
        <p:sp>
          <p:nvSpPr>
            <p:cNvPr id="99" name="TextBox 72">
              <a:extLst>
                <a:ext uri="{FF2B5EF4-FFF2-40B4-BE49-F238E27FC236}">
                  <a16:creationId xmlns:a16="http://schemas.microsoft.com/office/drawing/2014/main" id="{2DAABA62-9964-252D-D5AA-BEC5C31CDE68}"/>
                </a:ext>
              </a:extLst>
            </p:cNvPr>
            <p:cNvSpPr txBox="1"/>
            <p:nvPr/>
          </p:nvSpPr>
          <p:spPr>
            <a:xfrm>
              <a:off x="14836990" y="5265452"/>
              <a:ext cx="2476500" cy="1231106"/>
            </a:xfrm>
            <a:prstGeom prst="rect">
              <a:avLst/>
            </a:prstGeom>
          </p:spPr>
          <p:txBody>
            <a:bodyPr lIns="0" tIns="0" rIns="0" bIns="0" rtlCol="0" anchor="t">
              <a:spAutoFit/>
            </a:bodyPr>
            <a:lstStyle/>
            <a:p>
              <a:pPr algn="ctr">
                <a:spcBef>
                  <a:spcPct val="0"/>
                </a:spcBef>
              </a:pP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Tài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trợ</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và</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Hợp</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tác</a:t>
              </a:r>
              <a:endPar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grpSp>
      <p:sp>
        <p:nvSpPr>
          <p:cNvPr id="106" name="AutoShape 33">
            <a:extLst>
              <a:ext uri="{FF2B5EF4-FFF2-40B4-BE49-F238E27FC236}">
                <a16:creationId xmlns:a16="http://schemas.microsoft.com/office/drawing/2014/main" id="{16619E58-602D-EC89-AF3D-A3A27B31FFCF}"/>
              </a:ext>
            </a:extLst>
          </p:cNvPr>
          <p:cNvSpPr/>
          <p:nvPr/>
        </p:nvSpPr>
        <p:spPr>
          <a:xfrm>
            <a:off x="28207571" y="6363597"/>
            <a:ext cx="600459" cy="0"/>
          </a:xfrm>
          <a:prstGeom prst="line">
            <a:avLst/>
          </a:prstGeom>
          <a:ln w="114300" cap="flat">
            <a:solidFill>
              <a:srgbClr val="90B1A9"/>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6242954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
                                            <p:txEl>
                                              <p:pRg st="0" end="0"/>
                                            </p:txEl>
                                          </p:spTgt>
                                        </p:tgtEl>
                                        <p:attrNameLst>
                                          <p:attrName>style.visibility</p:attrName>
                                        </p:attrNameLst>
                                      </p:cBhvr>
                                      <p:to>
                                        <p:strVal val="visible"/>
                                      </p:to>
                                    </p:set>
                                    <p:anim calcmode="lin" valueType="num">
                                      <p:cBhvr additive="base">
                                        <p:cTn id="13"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a:extLst>
            <a:ext uri="{FF2B5EF4-FFF2-40B4-BE49-F238E27FC236}">
              <a16:creationId xmlns:a16="http://schemas.microsoft.com/office/drawing/2014/main" id="{BC612CE9-E390-9F83-7C5B-B7D0620BF112}"/>
            </a:ext>
          </a:extLst>
        </p:cNvPr>
        <p:cNvGrpSpPr/>
        <p:nvPr/>
      </p:nvGrpSpPr>
      <p:grpSpPr>
        <a:xfrm>
          <a:off x="0" y="0"/>
          <a:ext cx="0" cy="0"/>
          <a:chOff x="0" y="0"/>
          <a:chExt cx="0" cy="0"/>
        </a:xfrm>
      </p:grpSpPr>
      <p:sp>
        <p:nvSpPr>
          <p:cNvPr id="29" name="Freeform 29">
            <a:extLst>
              <a:ext uri="{FF2B5EF4-FFF2-40B4-BE49-F238E27FC236}">
                <a16:creationId xmlns:a16="http://schemas.microsoft.com/office/drawing/2014/main" id="{FC75036F-51AB-5C5F-C7E5-B4468C5EF2F6}"/>
              </a:ext>
            </a:extLst>
          </p:cNvPr>
          <p:cNvSpPr/>
          <p:nvPr/>
        </p:nvSpPr>
        <p:spPr>
          <a:xfrm rot="16200000">
            <a:off x="8701785" y="7482318"/>
            <a:ext cx="1056989" cy="3086100"/>
          </a:xfrm>
          <a:custGeom>
            <a:avLst/>
            <a:gdLst/>
            <a:ahLst/>
            <a:cxnLst/>
            <a:rect l="l" t="t" r="r" b="b"/>
            <a:pathLst>
              <a:path w="1056989" h="3086100">
                <a:moveTo>
                  <a:pt x="0" y="0"/>
                </a:moveTo>
                <a:lnTo>
                  <a:pt x="1056990" y="0"/>
                </a:lnTo>
                <a:lnTo>
                  <a:pt x="1056990"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0" name="Group 30">
            <a:extLst>
              <a:ext uri="{FF2B5EF4-FFF2-40B4-BE49-F238E27FC236}">
                <a16:creationId xmlns:a16="http://schemas.microsoft.com/office/drawing/2014/main" id="{80A744F7-B24E-8DA5-032F-869B6D3DC654}"/>
              </a:ext>
            </a:extLst>
          </p:cNvPr>
          <p:cNvGrpSpPr/>
          <p:nvPr/>
        </p:nvGrpSpPr>
        <p:grpSpPr>
          <a:xfrm>
            <a:off x="7691478" y="6485813"/>
            <a:ext cx="3107328" cy="2610079"/>
            <a:chOff x="-5591" y="-38100"/>
            <a:chExt cx="818391" cy="687428"/>
          </a:xfrm>
        </p:grpSpPr>
        <p:sp>
          <p:nvSpPr>
            <p:cNvPr id="31" name="Freeform 31">
              <a:extLst>
                <a:ext uri="{FF2B5EF4-FFF2-40B4-BE49-F238E27FC236}">
                  <a16:creationId xmlns:a16="http://schemas.microsoft.com/office/drawing/2014/main" id="{F35C3868-D4C1-459A-F850-78198E852581}"/>
                </a:ext>
              </a:extLst>
            </p:cNvPr>
            <p:cNvSpPr/>
            <p:nvPr/>
          </p:nvSpPr>
          <p:spPr>
            <a:xfrm>
              <a:off x="-5591" y="-12258"/>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a:p>
          </p:txBody>
        </p:sp>
        <p:sp>
          <p:nvSpPr>
            <p:cNvPr id="32" name="TextBox 32">
              <a:extLst>
                <a:ext uri="{FF2B5EF4-FFF2-40B4-BE49-F238E27FC236}">
                  <a16:creationId xmlns:a16="http://schemas.microsoft.com/office/drawing/2014/main" id="{63EB6DBB-36AB-3A67-DB38-53D33A0D74E6}"/>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2" name="Freeform 2">
            <a:extLst>
              <a:ext uri="{FF2B5EF4-FFF2-40B4-BE49-F238E27FC236}">
                <a16:creationId xmlns:a16="http://schemas.microsoft.com/office/drawing/2014/main" id="{2B47536B-1CB1-8C01-8019-AA45D692F454}"/>
              </a:ext>
            </a:extLst>
          </p:cNvPr>
          <p:cNvSpPr/>
          <p:nvPr/>
        </p:nvSpPr>
        <p:spPr>
          <a:xfrm rot="2700000">
            <a:off x="5538863" y="-3308047"/>
            <a:ext cx="7135119" cy="7135119"/>
          </a:xfrm>
          <a:custGeom>
            <a:avLst/>
            <a:gdLst/>
            <a:ahLst/>
            <a:cxnLst/>
            <a:rect l="l" t="t" r="r" b="b"/>
            <a:pathLst>
              <a:path w="7135119" h="7135119">
                <a:moveTo>
                  <a:pt x="0" y="0"/>
                </a:moveTo>
                <a:lnTo>
                  <a:pt x="7135118" y="0"/>
                </a:lnTo>
                <a:lnTo>
                  <a:pt x="7135118" y="7135119"/>
                </a:lnTo>
                <a:lnTo>
                  <a:pt x="0" y="71351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954F4526-3544-64E7-43BE-EFA6882DCF4D}"/>
              </a:ext>
            </a:extLst>
          </p:cNvPr>
          <p:cNvGrpSpPr/>
          <p:nvPr/>
        </p:nvGrpSpPr>
        <p:grpSpPr>
          <a:xfrm rot="5400000">
            <a:off x="8965980" y="3235868"/>
            <a:ext cx="356040" cy="356040"/>
            <a:chOff x="0" y="0"/>
            <a:chExt cx="812800" cy="812800"/>
          </a:xfrm>
        </p:grpSpPr>
        <p:sp>
          <p:nvSpPr>
            <p:cNvPr id="5" name="Freeform 5">
              <a:extLst>
                <a:ext uri="{FF2B5EF4-FFF2-40B4-BE49-F238E27FC236}">
                  <a16:creationId xmlns:a16="http://schemas.microsoft.com/office/drawing/2014/main" id="{A8E01172-330D-BA6A-95C7-1A0038E89C9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5DE2A8"/>
              </a:solidFill>
              <a:prstDash val="solid"/>
              <a:miter/>
            </a:ln>
          </p:spPr>
          <p:txBody>
            <a:bodyPr/>
            <a:lstStyle/>
            <a:p>
              <a:endParaRPr lang="en-US"/>
            </a:p>
          </p:txBody>
        </p:sp>
        <p:sp>
          <p:nvSpPr>
            <p:cNvPr id="6" name="TextBox 6">
              <a:extLst>
                <a:ext uri="{FF2B5EF4-FFF2-40B4-BE49-F238E27FC236}">
                  <a16:creationId xmlns:a16="http://schemas.microsoft.com/office/drawing/2014/main" id="{A92178D2-8C84-19CF-FD19-67274F73822E}"/>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7" name="Group 7">
            <a:extLst>
              <a:ext uri="{FF2B5EF4-FFF2-40B4-BE49-F238E27FC236}">
                <a16:creationId xmlns:a16="http://schemas.microsoft.com/office/drawing/2014/main" id="{628A86C0-73E1-E7D0-2927-570BA88126BB}"/>
              </a:ext>
            </a:extLst>
          </p:cNvPr>
          <p:cNvGrpSpPr/>
          <p:nvPr/>
        </p:nvGrpSpPr>
        <p:grpSpPr>
          <a:xfrm rot="5400000">
            <a:off x="11068050" y="2549453"/>
            <a:ext cx="356040" cy="356040"/>
            <a:chOff x="0" y="0"/>
            <a:chExt cx="812800" cy="812800"/>
          </a:xfrm>
        </p:grpSpPr>
        <p:sp>
          <p:nvSpPr>
            <p:cNvPr id="8" name="Freeform 8">
              <a:extLst>
                <a:ext uri="{FF2B5EF4-FFF2-40B4-BE49-F238E27FC236}">
                  <a16:creationId xmlns:a16="http://schemas.microsoft.com/office/drawing/2014/main" id="{384D80CF-43BC-0780-B27A-ABAC7B2DBB5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88374"/>
              </a:solidFill>
              <a:prstDash val="solid"/>
              <a:miter/>
            </a:ln>
          </p:spPr>
          <p:txBody>
            <a:bodyPr/>
            <a:lstStyle/>
            <a:p>
              <a:endParaRPr lang="en-US"/>
            </a:p>
          </p:txBody>
        </p:sp>
        <p:sp>
          <p:nvSpPr>
            <p:cNvPr id="9" name="TextBox 9">
              <a:extLst>
                <a:ext uri="{FF2B5EF4-FFF2-40B4-BE49-F238E27FC236}">
                  <a16:creationId xmlns:a16="http://schemas.microsoft.com/office/drawing/2014/main" id="{7CA2F468-C5EC-FC63-6AC8-823530D533D4}"/>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0" name="Group 10">
            <a:extLst>
              <a:ext uri="{FF2B5EF4-FFF2-40B4-BE49-F238E27FC236}">
                <a16:creationId xmlns:a16="http://schemas.microsoft.com/office/drawing/2014/main" id="{F71431E3-6315-1F6F-41B0-E8354B5198D4}"/>
              </a:ext>
            </a:extLst>
          </p:cNvPr>
          <p:cNvGrpSpPr/>
          <p:nvPr/>
        </p:nvGrpSpPr>
        <p:grpSpPr>
          <a:xfrm rot="5400000">
            <a:off x="12433080" y="858201"/>
            <a:ext cx="356040" cy="356040"/>
            <a:chOff x="0" y="0"/>
            <a:chExt cx="812800" cy="812800"/>
          </a:xfrm>
        </p:grpSpPr>
        <p:sp>
          <p:nvSpPr>
            <p:cNvPr id="11" name="Freeform 11">
              <a:extLst>
                <a:ext uri="{FF2B5EF4-FFF2-40B4-BE49-F238E27FC236}">
                  <a16:creationId xmlns:a16="http://schemas.microsoft.com/office/drawing/2014/main" id="{E06CB0F1-7BC3-F012-0BB9-012541DA3F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DB788"/>
              </a:solidFill>
              <a:prstDash val="solid"/>
              <a:miter/>
            </a:ln>
          </p:spPr>
          <p:txBody>
            <a:bodyPr/>
            <a:lstStyle/>
            <a:p>
              <a:endParaRPr lang="en-US"/>
            </a:p>
          </p:txBody>
        </p:sp>
        <p:sp>
          <p:nvSpPr>
            <p:cNvPr id="12" name="TextBox 12">
              <a:extLst>
                <a:ext uri="{FF2B5EF4-FFF2-40B4-BE49-F238E27FC236}">
                  <a16:creationId xmlns:a16="http://schemas.microsoft.com/office/drawing/2014/main" id="{C7C30EA7-1B09-C2A2-0B78-BEF89DECF642}"/>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3" name="Group 13">
            <a:extLst>
              <a:ext uri="{FF2B5EF4-FFF2-40B4-BE49-F238E27FC236}">
                <a16:creationId xmlns:a16="http://schemas.microsoft.com/office/drawing/2014/main" id="{33630FE7-BDCD-D6AD-FDC8-6F11173B4272}"/>
              </a:ext>
            </a:extLst>
          </p:cNvPr>
          <p:cNvGrpSpPr/>
          <p:nvPr/>
        </p:nvGrpSpPr>
        <p:grpSpPr>
          <a:xfrm rot="5400000">
            <a:off x="6864479" y="2549453"/>
            <a:ext cx="356040" cy="356040"/>
            <a:chOff x="0" y="0"/>
            <a:chExt cx="812800" cy="812800"/>
          </a:xfrm>
        </p:grpSpPr>
        <p:sp>
          <p:nvSpPr>
            <p:cNvPr id="14" name="Freeform 14">
              <a:extLst>
                <a:ext uri="{FF2B5EF4-FFF2-40B4-BE49-F238E27FC236}">
                  <a16:creationId xmlns:a16="http://schemas.microsoft.com/office/drawing/2014/main" id="{80C87DF2-4196-A651-B044-3814785DED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27F70"/>
              </a:solidFill>
              <a:prstDash val="solid"/>
              <a:miter/>
            </a:ln>
          </p:spPr>
          <p:txBody>
            <a:bodyPr/>
            <a:lstStyle/>
            <a:p>
              <a:endParaRPr lang="en-US"/>
            </a:p>
          </p:txBody>
        </p:sp>
        <p:sp>
          <p:nvSpPr>
            <p:cNvPr id="15" name="TextBox 15">
              <a:extLst>
                <a:ext uri="{FF2B5EF4-FFF2-40B4-BE49-F238E27FC236}">
                  <a16:creationId xmlns:a16="http://schemas.microsoft.com/office/drawing/2014/main" id="{98999F3C-D6E1-6881-0315-3FBB746BB1AC}"/>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grpSp>
        <p:nvGrpSpPr>
          <p:cNvPr id="16" name="Group 16">
            <a:extLst>
              <a:ext uri="{FF2B5EF4-FFF2-40B4-BE49-F238E27FC236}">
                <a16:creationId xmlns:a16="http://schemas.microsoft.com/office/drawing/2014/main" id="{F27397C3-D6AF-7836-B80F-7665AC807F8F}"/>
              </a:ext>
            </a:extLst>
          </p:cNvPr>
          <p:cNvGrpSpPr/>
          <p:nvPr/>
        </p:nvGrpSpPr>
        <p:grpSpPr>
          <a:xfrm rot="5400000">
            <a:off x="5516846" y="858201"/>
            <a:ext cx="356040" cy="356040"/>
            <a:chOff x="0" y="0"/>
            <a:chExt cx="812800" cy="812800"/>
          </a:xfrm>
        </p:grpSpPr>
        <p:sp>
          <p:nvSpPr>
            <p:cNvPr id="17" name="Freeform 17">
              <a:extLst>
                <a:ext uri="{FF2B5EF4-FFF2-40B4-BE49-F238E27FC236}">
                  <a16:creationId xmlns:a16="http://schemas.microsoft.com/office/drawing/2014/main" id="{FE18F54D-3F42-FDB0-23E6-3E2EF48027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4EB889"/>
              </a:solidFill>
              <a:prstDash val="solid"/>
              <a:miter/>
            </a:ln>
          </p:spPr>
          <p:txBody>
            <a:bodyPr/>
            <a:lstStyle/>
            <a:p>
              <a:endParaRPr lang="en-US"/>
            </a:p>
          </p:txBody>
        </p:sp>
        <p:sp>
          <p:nvSpPr>
            <p:cNvPr id="18" name="TextBox 18">
              <a:extLst>
                <a:ext uri="{FF2B5EF4-FFF2-40B4-BE49-F238E27FC236}">
                  <a16:creationId xmlns:a16="http://schemas.microsoft.com/office/drawing/2014/main" id="{6AA86D57-BDAB-2581-A13A-1C64B7B68BBE}"/>
                </a:ext>
              </a:extLst>
            </p:cNvPr>
            <p:cNvSpPr txBox="1"/>
            <p:nvPr/>
          </p:nvSpPr>
          <p:spPr>
            <a:xfrm>
              <a:off x="76200" y="38100"/>
              <a:ext cx="660400" cy="698500"/>
            </a:xfrm>
            <a:prstGeom prst="rect">
              <a:avLst/>
            </a:prstGeom>
          </p:spPr>
          <p:txBody>
            <a:bodyPr lIns="67759" tIns="67759" rIns="67759" bIns="67759" rtlCol="0" anchor="ctr"/>
            <a:lstStyle/>
            <a:p>
              <a:pPr algn="ctr">
                <a:lnSpc>
                  <a:spcPts val="2659"/>
                </a:lnSpc>
              </a:pPr>
              <a:endParaRPr/>
            </a:p>
          </p:txBody>
        </p:sp>
      </p:grpSp>
      <p:sp>
        <p:nvSpPr>
          <p:cNvPr id="19" name="Freeform 19">
            <a:extLst>
              <a:ext uri="{FF2B5EF4-FFF2-40B4-BE49-F238E27FC236}">
                <a16:creationId xmlns:a16="http://schemas.microsoft.com/office/drawing/2014/main" id="{54C7CCE4-0FAC-8BFA-4F75-A124CB2AE11A}"/>
              </a:ext>
            </a:extLst>
          </p:cNvPr>
          <p:cNvSpPr/>
          <p:nvPr/>
        </p:nvSpPr>
        <p:spPr>
          <a:xfrm rot="2700000">
            <a:off x="8200289" y="4211406"/>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20" name="Freeform 20">
            <a:extLst>
              <a:ext uri="{FF2B5EF4-FFF2-40B4-BE49-F238E27FC236}">
                <a16:creationId xmlns:a16="http://schemas.microsoft.com/office/drawing/2014/main" id="{16CD3FD9-EB5B-482B-55D5-7516104D2967}"/>
              </a:ext>
            </a:extLst>
          </p:cNvPr>
          <p:cNvSpPr/>
          <p:nvPr/>
        </p:nvSpPr>
        <p:spPr>
          <a:xfrm rot="-5400000">
            <a:off x="8699044" y="3280741"/>
            <a:ext cx="888892"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AB132236-6155-904A-D1E5-28063850D983}"/>
              </a:ext>
            </a:extLst>
          </p:cNvPr>
          <p:cNvSpPr/>
          <p:nvPr/>
        </p:nvSpPr>
        <p:spPr>
          <a:xfrm rot="2700000">
            <a:off x="13162052" y="606474"/>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a:extLst>
              <a:ext uri="{FF2B5EF4-FFF2-40B4-BE49-F238E27FC236}">
                <a16:creationId xmlns:a16="http://schemas.microsoft.com/office/drawing/2014/main" id="{D351ED2E-D11D-32B0-5DDD-D02B419844CD}"/>
              </a:ext>
            </a:extLst>
          </p:cNvPr>
          <p:cNvSpPr/>
          <p:nvPr/>
        </p:nvSpPr>
        <p:spPr>
          <a:xfrm rot="-9720000">
            <a:off x="13112663" y="74800"/>
            <a:ext cx="888892"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a:extLst>
              <a:ext uri="{FF2B5EF4-FFF2-40B4-BE49-F238E27FC236}">
                <a16:creationId xmlns:a16="http://schemas.microsoft.com/office/drawing/2014/main" id="{9591A828-2D03-ED08-0A3E-8424581F1D7F}"/>
              </a:ext>
            </a:extLst>
          </p:cNvPr>
          <p:cNvSpPr/>
          <p:nvPr/>
        </p:nvSpPr>
        <p:spPr>
          <a:xfrm rot="2700000">
            <a:off x="3238526" y="606474"/>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a:extLst>
              <a:ext uri="{FF2B5EF4-FFF2-40B4-BE49-F238E27FC236}">
                <a16:creationId xmlns:a16="http://schemas.microsoft.com/office/drawing/2014/main" id="{C86FE17E-801F-4E4F-6CBB-FE1A3D7D286C}"/>
              </a:ext>
            </a:extLst>
          </p:cNvPr>
          <p:cNvSpPr/>
          <p:nvPr/>
        </p:nvSpPr>
        <p:spPr>
          <a:xfrm rot="-1080000">
            <a:off x="4286130" y="73830"/>
            <a:ext cx="888892"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a:extLst>
              <a:ext uri="{FF2B5EF4-FFF2-40B4-BE49-F238E27FC236}">
                <a16:creationId xmlns:a16="http://schemas.microsoft.com/office/drawing/2014/main" id="{07EA8ACC-6921-2D7E-7D44-A1852AA2E396}"/>
              </a:ext>
            </a:extLst>
          </p:cNvPr>
          <p:cNvSpPr/>
          <p:nvPr/>
        </p:nvSpPr>
        <p:spPr>
          <a:xfrm rot="2700000">
            <a:off x="11266827" y="3215027"/>
            <a:ext cx="1887422" cy="1887422"/>
          </a:xfrm>
          <a:custGeom>
            <a:avLst/>
            <a:gdLst/>
            <a:ahLst/>
            <a:cxnLst/>
            <a:rect l="l" t="t" r="r" b="b"/>
            <a:pathLst>
              <a:path w="1887422" h="1887422">
                <a:moveTo>
                  <a:pt x="0" y="0"/>
                </a:moveTo>
                <a:lnTo>
                  <a:pt x="1887422" y="0"/>
                </a:lnTo>
                <a:lnTo>
                  <a:pt x="1887422" y="1887421"/>
                </a:lnTo>
                <a:lnTo>
                  <a:pt x="0" y="18874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Freeform 26">
            <a:extLst>
              <a:ext uri="{FF2B5EF4-FFF2-40B4-BE49-F238E27FC236}">
                <a16:creationId xmlns:a16="http://schemas.microsoft.com/office/drawing/2014/main" id="{9109C601-0273-D227-2599-151519F457C3}"/>
              </a:ext>
            </a:extLst>
          </p:cNvPr>
          <p:cNvSpPr/>
          <p:nvPr/>
        </p:nvSpPr>
        <p:spPr>
          <a:xfrm rot="-7560000">
            <a:off x="11426690" y="2394806"/>
            <a:ext cx="888892" cy="2595305"/>
          </a:xfrm>
          <a:custGeom>
            <a:avLst/>
            <a:gdLst/>
            <a:ahLst/>
            <a:cxnLst/>
            <a:rect l="l" t="t" r="r" b="b"/>
            <a:pathLst>
              <a:path w="888892" h="2595305">
                <a:moveTo>
                  <a:pt x="0" y="0"/>
                </a:moveTo>
                <a:lnTo>
                  <a:pt x="888892" y="0"/>
                </a:lnTo>
                <a:lnTo>
                  <a:pt x="888892" y="2595305"/>
                </a:lnTo>
                <a:lnTo>
                  <a:pt x="0" y="2595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27">
            <a:extLst>
              <a:ext uri="{FF2B5EF4-FFF2-40B4-BE49-F238E27FC236}">
                <a16:creationId xmlns:a16="http://schemas.microsoft.com/office/drawing/2014/main" id="{EEB7AEED-3529-003B-C966-20C9FC436424}"/>
              </a:ext>
            </a:extLst>
          </p:cNvPr>
          <p:cNvSpPr/>
          <p:nvPr/>
        </p:nvSpPr>
        <p:spPr>
          <a:xfrm rot="2700000">
            <a:off x="5172224" y="3215027"/>
            <a:ext cx="1887422" cy="1887422"/>
          </a:xfrm>
          <a:custGeom>
            <a:avLst/>
            <a:gdLst/>
            <a:ahLst/>
            <a:cxnLst/>
            <a:rect l="l" t="t" r="r" b="b"/>
            <a:pathLst>
              <a:path w="1887422" h="1887422">
                <a:moveTo>
                  <a:pt x="0" y="0"/>
                </a:moveTo>
                <a:lnTo>
                  <a:pt x="1887421" y="0"/>
                </a:lnTo>
                <a:lnTo>
                  <a:pt x="1887421" y="1887421"/>
                </a:lnTo>
                <a:lnTo>
                  <a:pt x="0" y="18874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8" name="Freeform 28">
            <a:extLst>
              <a:ext uri="{FF2B5EF4-FFF2-40B4-BE49-F238E27FC236}">
                <a16:creationId xmlns:a16="http://schemas.microsoft.com/office/drawing/2014/main" id="{9E5E6311-9D2F-BA1B-ACA3-9DF3BF989C53}"/>
              </a:ext>
            </a:extLst>
          </p:cNvPr>
          <p:cNvSpPr/>
          <p:nvPr/>
        </p:nvSpPr>
        <p:spPr>
          <a:xfrm rot="-3240000">
            <a:off x="5971593" y="2394207"/>
            <a:ext cx="888892" cy="2595305"/>
          </a:xfrm>
          <a:custGeom>
            <a:avLst/>
            <a:gdLst/>
            <a:ahLst/>
            <a:cxnLst/>
            <a:rect l="l" t="t" r="r" b="b"/>
            <a:pathLst>
              <a:path w="888892" h="2595305">
                <a:moveTo>
                  <a:pt x="0" y="0"/>
                </a:moveTo>
                <a:lnTo>
                  <a:pt x="888891" y="0"/>
                </a:lnTo>
                <a:lnTo>
                  <a:pt x="888891" y="2595305"/>
                </a:lnTo>
                <a:lnTo>
                  <a:pt x="0" y="2595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4" name="AutoShape 54">
            <a:extLst>
              <a:ext uri="{FF2B5EF4-FFF2-40B4-BE49-F238E27FC236}">
                <a16:creationId xmlns:a16="http://schemas.microsoft.com/office/drawing/2014/main" id="{B4952128-0F56-5D73-3599-835D363C2EF9}"/>
              </a:ext>
            </a:extLst>
          </p:cNvPr>
          <p:cNvSpPr/>
          <p:nvPr/>
        </p:nvSpPr>
        <p:spPr>
          <a:xfrm>
            <a:off x="8825544" y="418614"/>
            <a:ext cx="636911" cy="0"/>
          </a:xfrm>
          <a:prstGeom prst="line">
            <a:avLst/>
          </a:prstGeom>
          <a:ln w="76200" cap="flat">
            <a:solidFill>
              <a:srgbClr val="97B9B1"/>
            </a:solidFill>
            <a:prstDash val="solid"/>
            <a:headEnd type="none" w="sm" len="sm"/>
            <a:tailEnd type="none" w="sm" len="sm"/>
          </a:ln>
        </p:spPr>
        <p:txBody>
          <a:bodyPr/>
          <a:lstStyle/>
          <a:p>
            <a:endParaRPr lang="en-US"/>
          </a:p>
        </p:txBody>
      </p:sp>
      <p:sp>
        <p:nvSpPr>
          <p:cNvPr id="55" name="AutoShape 55">
            <a:extLst>
              <a:ext uri="{FF2B5EF4-FFF2-40B4-BE49-F238E27FC236}">
                <a16:creationId xmlns:a16="http://schemas.microsoft.com/office/drawing/2014/main" id="{85B6AF68-34D8-A0CF-6B5C-A902D09C5743}"/>
              </a:ext>
            </a:extLst>
          </p:cNvPr>
          <p:cNvSpPr/>
          <p:nvPr/>
        </p:nvSpPr>
        <p:spPr>
          <a:xfrm>
            <a:off x="9691056" y="418614"/>
            <a:ext cx="636911" cy="0"/>
          </a:xfrm>
          <a:prstGeom prst="line">
            <a:avLst/>
          </a:prstGeom>
          <a:ln w="76200" cap="flat">
            <a:solidFill>
              <a:srgbClr val="DAE5E3"/>
            </a:solidFill>
            <a:prstDash val="solid"/>
            <a:headEnd type="none" w="sm" len="sm"/>
            <a:tailEnd type="none" w="sm" len="sm"/>
          </a:ln>
        </p:spPr>
        <p:txBody>
          <a:bodyPr/>
          <a:lstStyle/>
          <a:p>
            <a:endParaRPr lang="en-US"/>
          </a:p>
        </p:txBody>
      </p:sp>
      <p:sp>
        <p:nvSpPr>
          <p:cNvPr id="56" name="AutoShape 56">
            <a:extLst>
              <a:ext uri="{FF2B5EF4-FFF2-40B4-BE49-F238E27FC236}">
                <a16:creationId xmlns:a16="http://schemas.microsoft.com/office/drawing/2014/main" id="{AA4B0B4E-26A6-9FB0-29D4-1AFBF9ACB35D}"/>
              </a:ext>
            </a:extLst>
          </p:cNvPr>
          <p:cNvSpPr/>
          <p:nvPr/>
        </p:nvSpPr>
        <p:spPr>
          <a:xfrm>
            <a:off x="7963696" y="418614"/>
            <a:ext cx="636911" cy="0"/>
          </a:xfrm>
          <a:prstGeom prst="line">
            <a:avLst/>
          </a:prstGeom>
          <a:ln w="76200" cap="flat">
            <a:solidFill>
              <a:srgbClr val="446F1A"/>
            </a:solidFill>
            <a:prstDash val="solid"/>
            <a:headEnd type="none" w="sm" len="sm"/>
            <a:tailEnd type="none" w="sm" len="sm"/>
          </a:ln>
        </p:spPr>
        <p:txBody>
          <a:bodyPr/>
          <a:lstStyle/>
          <a:p>
            <a:endParaRPr lang="en-US"/>
          </a:p>
        </p:txBody>
      </p:sp>
      <p:sp>
        <p:nvSpPr>
          <p:cNvPr id="57" name="Freeform 57">
            <a:extLst>
              <a:ext uri="{FF2B5EF4-FFF2-40B4-BE49-F238E27FC236}">
                <a16:creationId xmlns:a16="http://schemas.microsoft.com/office/drawing/2014/main" id="{3917C38E-F51B-F77B-0952-2AF9BBA75B40}"/>
              </a:ext>
            </a:extLst>
          </p:cNvPr>
          <p:cNvSpPr/>
          <p:nvPr/>
        </p:nvSpPr>
        <p:spPr>
          <a:xfrm>
            <a:off x="11905738" y="3853938"/>
            <a:ext cx="609600" cy="609600"/>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58" name="Freeform 58">
            <a:extLst>
              <a:ext uri="{FF2B5EF4-FFF2-40B4-BE49-F238E27FC236}">
                <a16:creationId xmlns:a16="http://schemas.microsoft.com/office/drawing/2014/main" id="{4CD021C1-F844-4C64-7F9E-4EB329F69587}"/>
              </a:ext>
            </a:extLst>
          </p:cNvPr>
          <p:cNvSpPr/>
          <p:nvPr/>
        </p:nvSpPr>
        <p:spPr>
          <a:xfrm>
            <a:off x="13800963" y="1245384"/>
            <a:ext cx="609600" cy="609600"/>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9" name="Freeform 59">
            <a:extLst>
              <a:ext uri="{FF2B5EF4-FFF2-40B4-BE49-F238E27FC236}">
                <a16:creationId xmlns:a16="http://schemas.microsoft.com/office/drawing/2014/main" id="{43ECFC31-0E44-148F-F119-5715D23AE62B}"/>
              </a:ext>
            </a:extLst>
          </p:cNvPr>
          <p:cNvSpPr/>
          <p:nvPr/>
        </p:nvSpPr>
        <p:spPr>
          <a:xfrm>
            <a:off x="8783287" y="4793310"/>
            <a:ext cx="786187" cy="784550"/>
          </a:xfrm>
          <a:custGeom>
            <a:avLst/>
            <a:gdLst/>
            <a:ahLst/>
            <a:cxnLst/>
            <a:rect l="l" t="t" r="r" b="b"/>
            <a:pathLst>
              <a:path w="786187" h="784550">
                <a:moveTo>
                  <a:pt x="0" y="0"/>
                </a:moveTo>
                <a:lnTo>
                  <a:pt x="786188" y="0"/>
                </a:lnTo>
                <a:lnTo>
                  <a:pt x="786188" y="784549"/>
                </a:lnTo>
                <a:lnTo>
                  <a:pt x="0" y="78454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60" name="Freeform 60">
            <a:extLst>
              <a:ext uri="{FF2B5EF4-FFF2-40B4-BE49-F238E27FC236}">
                <a16:creationId xmlns:a16="http://schemas.microsoft.com/office/drawing/2014/main" id="{B9512A07-AE31-F1E0-366F-B407A213EE57}"/>
              </a:ext>
            </a:extLst>
          </p:cNvPr>
          <p:cNvSpPr/>
          <p:nvPr/>
        </p:nvSpPr>
        <p:spPr>
          <a:xfrm>
            <a:off x="5694865" y="3750642"/>
            <a:ext cx="842138" cy="827752"/>
          </a:xfrm>
          <a:custGeom>
            <a:avLst/>
            <a:gdLst/>
            <a:ahLst/>
            <a:cxnLst/>
            <a:rect l="l" t="t" r="r" b="b"/>
            <a:pathLst>
              <a:path w="842138" h="827752">
                <a:moveTo>
                  <a:pt x="0" y="0"/>
                </a:moveTo>
                <a:lnTo>
                  <a:pt x="842139" y="0"/>
                </a:lnTo>
                <a:lnTo>
                  <a:pt x="842139" y="827751"/>
                </a:lnTo>
                <a:lnTo>
                  <a:pt x="0" y="8277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61" name="Freeform 61">
            <a:extLst>
              <a:ext uri="{FF2B5EF4-FFF2-40B4-BE49-F238E27FC236}">
                <a16:creationId xmlns:a16="http://schemas.microsoft.com/office/drawing/2014/main" id="{3E0B8179-070A-6F93-86F7-EF2DE25323CD}"/>
              </a:ext>
            </a:extLst>
          </p:cNvPr>
          <p:cNvSpPr/>
          <p:nvPr/>
        </p:nvSpPr>
        <p:spPr>
          <a:xfrm>
            <a:off x="3665555" y="1172344"/>
            <a:ext cx="817294" cy="817294"/>
          </a:xfrm>
          <a:custGeom>
            <a:avLst/>
            <a:gdLst/>
            <a:ahLst/>
            <a:cxnLst/>
            <a:rect l="l" t="t" r="r" b="b"/>
            <a:pathLst>
              <a:path w="817294" h="817294">
                <a:moveTo>
                  <a:pt x="0" y="0"/>
                </a:moveTo>
                <a:lnTo>
                  <a:pt x="817294" y="0"/>
                </a:lnTo>
                <a:lnTo>
                  <a:pt x="817294" y="817294"/>
                </a:lnTo>
                <a:lnTo>
                  <a:pt x="0" y="81729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4" name="Freeform 44">
            <a:extLst>
              <a:ext uri="{FF2B5EF4-FFF2-40B4-BE49-F238E27FC236}">
                <a16:creationId xmlns:a16="http://schemas.microsoft.com/office/drawing/2014/main" id="{83F5F80C-4899-16AB-0562-1823110FD7D4}"/>
              </a:ext>
            </a:extLst>
          </p:cNvPr>
          <p:cNvSpPr/>
          <p:nvPr/>
        </p:nvSpPr>
        <p:spPr>
          <a:xfrm rot="16200000">
            <a:off x="1681340" y="5534247"/>
            <a:ext cx="1056989" cy="3086100"/>
          </a:xfrm>
          <a:custGeom>
            <a:avLst/>
            <a:gdLst/>
            <a:ahLst/>
            <a:cxnLst/>
            <a:rect l="l" t="t" r="r" b="b"/>
            <a:pathLst>
              <a:path w="1056989" h="3086100">
                <a:moveTo>
                  <a:pt x="0" y="0"/>
                </a:moveTo>
                <a:lnTo>
                  <a:pt x="1056989" y="0"/>
                </a:lnTo>
                <a:lnTo>
                  <a:pt x="1056989"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5" name="Group 45">
            <a:extLst>
              <a:ext uri="{FF2B5EF4-FFF2-40B4-BE49-F238E27FC236}">
                <a16:creationId xmlns:a16="http://schemas.microsoft.com/office/drawing/2014/main" id="{D35AC553-C35F-EAA5-E037-69ADBD77A87E}"/>
              </a:ext>
            </a:extLst>
          </p:cNvPr>
          <p:cNvGrpSpPr/>
          <p:nvPr/>
        </p:nvGrpSpPr>
        <p:grpSpPr>
          <a:xfrm>
            <a:off x="666784" y="4611879"/>
            <a:ext cx="3086100" cy="2465418"/>
            <a:chOff x="0" y="0"/>
            <a:chExt cx="812800" cy="649328"/>
          </a:xfrm>
        </p:grpSpPr>
        <p:sp>
          <p:nvSpPr>
            <p:cNvPr id="46" name="Freeform 46">
              <a:extLst>
                <a:ext uri="{FF2B5EF4-FFF2-40B4-BE49-F238E27FC236}">
                  <a16:creationId xmlns:a16="http://schemas.microsoft.com/office/drawing/2014/main" id="{885B9994-9E71-ABAB-3ECE-F0C0EEC63CE1}"/>
                </a:ext>
              </a:extLst>
            </p:cNvPr>
            <p:cNvSpPr/>
            <p:nvPr/>
          </p:nvSpPr>
          <p:spPr>
            <a:xfrm>
              <a:off x="0" y="0"/>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a:p>
          </p:txBody>
        </p:sp>
        <p:sp>
          <p:nvSpPr>
            <p:cNvPr id="47" name="TextBox 47">
              <a:extLst>
                <a:ext uri="{FF2B5EF4-FFF2-40B4-BE49-F238E27FC236}">
                  <a16:creationId xmlns:a16="http://schemas.microsoft.com/office/drawing/2014/main" id="{2D228220-596C-AE8C-9FED-5E59F89C9E0B}"/>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48" name="AutoShape 48">
            <a:extLst>
              <a:ext uri="{FF2B5EF4-FFF2-40B4-BE49-F238E27FC236}">
                <a16:creationId xmlns:a16="http://schemas.microsoft.com/office/drawing/2014/main" id="{F5C7E203-5615-329C-A85D-2670523F5F2B}"/>
              </a:ext>
            </a:extLst>
          </p:cNvPr>
          <p:cNvSpPr/>
          <p:nvPr/>
        </p:nvSpPr>
        <p:spPr>
          <a:xfrm>
            <a:off x="1909605" y="4895033"/>
            <a:ext cx="600459" cy="0"/>
          </a:xfrm>
          <a:prstGeom prst="line">
            <a:avLst/>
          </a:prstGeom>
          <a:ln w="114300" cap="flat">
            <a:solidFill>
              <a:srgbClr val="4EB889"/>
            </a:solidFill>
            <a:prstDash val="solid"/>
            <a:headEnd type="none" w="sm" len="sm"/>
            <a:tailEnd type="none" w="sm" len="sm"/>
          </a:ln>
        </p:spPr>
        <p:txBody>
          <a:bodyPr/>
          <a:lstStyle/>
          <a:p>
            <a:endParaRPr lang="en-US"/>
          </a:p>
        </p:txBody>
      </p:sp>
      <p:sp>
        <p:nvSpPr>
          <p:cNvPr id="63" name="TextBox 63">
            <a:extLst>
              <a:ext uri="{FF2B5EF4-FFF2-40B4-BE49-F238E27FC236}">
                <a16:creationId xmlns:a16="http://schemas.microsoft.com/office/drawing/2014/main" id="{7A36B50F-396B-E4C7-0694-12ADD2E1EF68}"/>
              </a:ext>
            </a:extLst>
          </p:cNvPr>
          <p:cNvSpPr txBox="1"/>
          <p:nvPr/>
        </p:nvSpPr>
        <p:spPr>
          <a:xfrm>
            <a:off x="7882089" y="7225962"/>
            <a:ext cx="2714042" cy="1231106"/>
          </a:xfrm>
          <a:prstGeom prst="rect">
            <a:avLst/>
          </a:prstGeom>
        </p:spPr>
        <p:txBody>
          <a:bodyPr wrap="square" lIns="0" tIns="0" rIns="0" bIns="0" rtlCol="0" anchor="t">
            <a:spAutoFit/>
          </a:bodyPr>
          <a:lstStyle/>
          <a:p>
            <a:pPr algn="ctr">
              <a:spcBef>
                <a:spcPct val="0"/>
              </a:spcBef>
            </a:pP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Gói</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Dùng</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Premium</a:t>
            </a:r>
          </a:p>
        </p:txBody>
      </p:sp>
      <p:sp>
        <p:nvSpPr>
          <p:cNvPr id="34" name="Freeform 34">
            <a:extLst>
              <a:ext uri="{FF2B5EF4-FFF2-40B4-BE49-F238E27FC236}">
                <a16:creationId xmlns:a16="http://schemas.microsoft.com/office/drawing/2014/main" id="{9C19A955-A918-1CFC-B8BC-C05016DE33E1}"/>
              </a:ext>
            </a:extLst>
          </p:cNvPr>
          <p:cNvSpPr/>
          <p:nvPr/>
        </p:nvSpPr>
        <p:spPr>
          <a:xfrm rot="16200000">
            <a:off x="5148974" y="7058247"/>
            <a:ext cx="1056989" cy="3086100"/>
          </a:xfrm>
          <a:custGeom>
            <a:avLst/>
            <a:gdLst/>
            <a:ahLst/>
            <a:cxnLst/>
            <a:rect l="l" t="t" r="r" b="b"/>
            <a:pathLst>
              <a:path w="1056989" h="3086100">
                <a:moveTo>
                  <a:pt x="0" y="0"/>
                </a:moveTo>
                <a:lnTo>
                  <a:pt x="1056989" y="0"/>
                </a:lnTo>
                <a:lnTo>
                  <a:pt x="1056989"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5" name="Group 35">
            <a:extLst>
              <a:ext uri="{FF2B5EF4-FFF2-40B4-BE49-F238E27FC236}">
                <a16:creationId xmlns:a16="http://schemas.microsoft.com/office/drawing/2014/main" id="{DEC21471-37E0-CC5A-7E56-81718A0F06D9}"/>
              </a:ext>
            </a:extLst>
          </p:cNvPr>
          <p:cNvGrpSpPr/>
          <p:nvPr/>
        </p:nvGrpSpPr>
        <p:grpSpPr>
          <a:xfrm>
            <a:off x="4134419" y="6135879"/>
            <a:ext cx="3086100" cy="2465418"/>
            <a:chOff x="0" y="0"/>
            <a:chExt cx="812800" cy="649328"/>
          </a:xfrm>
        </p:grpSpPr>
        <p:sp>
          <p:nvSpPr>
            <p:cNvPr id="36" name="Freeform 36">
              <a:extLst>
                <a:ext uri="{FF2B5EF4-FFF2-40B4-BE49-F238E27FC236}">
                  <a16:creationId xmlns:a16="http://schemas.microsoft.com/office/drawing/2014/main" id="{80C2D042-F3B9-CF89-0760-F22870F844F0}"/>
                </a:ext>
              </a:extLst>
            </p:cNvPr>
            <p:cNvSpPr/>
            <p:nvPr/>
          </p:nvSpPr>
          <p:spPr>
            <a:xfrm>
              <a:off x="0" y="0"/>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a:p>
          </p:txBody>
        </p:sp>
        <p:sp>
          <p:nvSpPr>
            <p:cNvPr id="37" name="TextBox 37">
              <a:extLst>
                <a:ext uri="{FF2B5EF4-FFF2-40B4-BE49-F238E27FC236}">
                  <a16:creationId xmlns:a16="http://schemas.microsoft.com/office/drawing/2014/main" id="{54316913-BF2B-EF11-8480-750D80E68F70}"/>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38" name="AutoShape 38">
            <a:extLst>
              <a:ext uri="{FF2B5EF4-FFF2-40B4-BE49-F238E27FC236}">
                <a16:creationId xmlns:a16="http://schemas.microsoft.com/office/drawing/2014/main" id="{6DD40507-CDCB-8C91-F245-0341510D27D1}"/>
              </a:ext>
            </a:extLst>
          </p:cNvPr>
          <p:cNvSpPr/>
          <p:nvPr/>
        </p:nvSpPr>
        <p:spPr>
          <a:xfrm>
            <a:off x="5377239" y="6419033"/>
            <a:ext cx="600459" cy="0"/>
          </a:xfrm>
          <a:prstGeom prst="line">
            <a:avLst/>
          </a:prstGeom>
          <a:ln w="114300" cap="flat">
            <a:solidFill>
              <a:srgbClr val="D6F6E5"/>
            </a:solidFill>
            <a:prstDash val="solid"/>
            <a:headEnd type="none" w="sm" len="sm"/>
            <a:tailEnd type="none" w="sm" len="sm"/>
          </a:ln>
        </p:spPr>
        <p:txBody>
          <a:bodyPr/>
          <a:lstStyle/>
          <a:p>
            <a:endParaRPr lang="en-US"/>
          </a:p>
        </p:txBody>
      </p:sp>
      <p:sp>
        <p:nvSpPr>
          <p:cNvPr id="66" name="TextBox 66">
            <a:extLst>
              <a:ext uri="{FF2B5EF4-FFF2-40B4-BE49-F238E27FC236}">
                <a16:creationId xmlns:a16="http://schemas.microsoft.com/office/drawing/2014/main" id="{0913E762-08AC-2C27-9C27-15119D7C9404}"/>
              </a:ext>
            </a:extLst>
          </p:cNvPr>
          <p:cNvSpPr txBox="1"/>
          <p:nvPr/>
        </p:nvSpPr>
        <p:spPr>
          <a:xfrm>
            <a:off x="4228682" y="6801321"/>
            <a:ext cx="2894860" cy="1231106"/>
          </a:xfrm>
          <a:prstGeom prst="rect">
            <a:avLst/>
          </a:prstGeom>
        </p:spPr>
        <p:txBody>
          <a:bodyPr wrap="square" lIns="0" tIns="0" rIns="0" bIns="0" rtlCol="0" anchor="t">
            <a:spAutoFit/>
          </a:bodyPr>
          <a:lstStyle/>
          <a:p>
            <a:pPr algn="ctr">
              <a:spcBef>
                <a:spcPct val="0"/>
              </a:spcBef>
            </a:pP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Phí</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Tư</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vấn</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Chuyên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gia</a:t>
            </a:r>
            <a:endParaRPr lang="en-US" sz="24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39" name="Freeform 39">
            <a:extLst>
              <a:ext uri="{FF2B5EF4-FFF2-40B4-BE49-F238E27FC236}">
                <a16:creationId xmlns:a16="http://schemas.microsoft.com/office/drawing/2014/main" id="{3E02D750-3655-1449-589F-DB9F4D784263}"/>
              </a:ext>
            </a:extLst>
          </p:cNvPr>
          <p:cNvSpPr/>
          <p:nvPr/>
        </p:nvSpPr>
        <p:spPr>
          <a:xfrm rot="16200000">
            <a:off x="12082605" y="7058247"/>
            <a:ext cx="1056989" cy="3086100"/>
          </a:xfrm>
          <a:custGeom>
            <a:avLst/>
            <a:gdLst/>
            <a:ahLst/>
            <a:cxnLst/>
            <a:rect l="l" t="t" r="r" b="b"/>
            <a:pathLst>
              <a:path w="1056989" h="3086100">
                <a:moveTo>
                  <a:pt x="0" y="0"/>
                </a:moveTo>
                <a:lnTo>
                  <a:pt x="1056990" y="0"/>
                </a:lnTo>
                <a:lnTo>
                  <a:pt x="1056990"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0" name="Group 40">
            <a:extLst>
              <a:ext uri="{FF2B5EF4-FFF2-40B4-BE49-F238E27FC236}">
                <a16:creationId xmlns:a16="http://schemas.microsoft.com/office/drawing/2014/main" id="{A8335721-9A46-2A34-5235-33D60B9B7A44}"/>
              </a:ext>
            </a:extLst>
          </p:cNvPr>
          <p:cNvGrpSpPr/>
          <p:nvPr/>
        </p:nvGrpSpPr>
        <p:grpSpPr>
          <a:xfrm>
            <a:off x="11068050" y="6135879"/>
            <a:ext cx="3086100" cy="2465418"/>
            <a:chOff x="0" y="0"/>
            <a:chExt cx="812800" cy="649328"/>
          </a:xfrm>
        </p:grpSpPr>
        <p:sp>
          <p:nvSpPr>
            <p:cNvPr id="41" name="Freeform 41">
              <a:extLst>
                <a:ext uri="{FF2B5EF4-FFF2-40B4-BE49-F238E27FC236}">
                  <a16:creationId xmlns:a16="http://schemas.microsoft.com/office/drawing/2014/main" id="{E53D815D-0C84-1792-02F1-2CCE8E060D22}"/>
                </a:ext>
              </a:extLst>
            </p:cNvPr>
            <p:cNvSpPr/>
            <p:nvPr/>
          </p:nvSpPr>
          <p:spPr>
            <a:xfrm>
              <a:off x="0" y="0"/>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a:p>
          </p:txBody>
        </p:sp>
        <p:sp>
          <p:nvSpPr>
            <p:cNvPr id="42" name="TextBox 42">
              <a:extLst>
                <a:ext uri="{FF2B5EF4-FFF2-40B4-BE49-F238E27FC236}">
                  <a16:creationId xmlns:a16="http://schemas.microsoft.com/office/drawing/2014/main" id="{83A12ADD-6F7F-DBB7-ED9B-C6997267DE22}"/>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43" name="AutoShape 43">
            <a:extLst>
              <a:ext uri="{FF2B5EF4-FFF2-40B4-BE49-F238E27FC236}">
                <a16:creationId xmlns:a16="http://schemas.microsoft.com/office/drawing/2014/main" id="{9E7F9A63-9990-D81B-D0B8-CA9F293BFD52}"/>
              </a:ext>
            </a:extLst>
          </p:cNvPr>
          <p:cNvSpPr/>
          <p:nvPr/>
        </p:nvSpPr>
        <p:spPr>
          <a:xfrm>
            <a:off x="12310871" y="6419033"/>
            <a:ext cx="600459" cy="0"/>
          </a:xfrm>
          <a:prstGeom prst="line">
            <a:avLst/>
          </a:prstGeom>
          <a:ln w="114300" cap="flat">
            <a:solidFill>
              <a:srgbClr val="86D29C"/>
            </a:solidFill>
            <a:prstDash val="solid"/>
            <a:headEnd type="none" w="sm" len="sm"/>
            <a:tailEnd type="none" w="sm" len="sm"/>
          </a:ln>
        </p:spPr>
        <p:txBody>
          <a:bodyPr/>
          <a:lstStyle/>
          <a:p>
            <a:endParaRPr lang="en-US"/>
          </a:p>
        </p:txBody>
      </p:sp>
      <p:sp>
        <p:nvSpPr>
          <p:cNvPr id="69" name="TextBox 69">
            <a:extLst>
              <a:ext uri="{FF2B5EF4-FFF2-40B4-BE49-F238E27FC236}">
                <a16:creationId xmlns:a16="http://schemas.microsoft.com/office/drawing/2014/main" id="{60593997-1417-5991-8F65-B7733BB71AA8}"/>
              </a:ext>
            </a:extLst>
          </p:cNvPr>
          <p:cNvSpPr txBox="1"/>
          <p:nvPr/>
        </p:nvSpPr>
        <p:spPr>
          <a:xfrm>
            <a:off x="11090154" y="6770653"/>
            <a:ext cx="3047140" cy="1231106"/>
          </a:xfrm>
          <a:prstGeom prst="rect">
            <a:avLst/>
          </a:prstGeom>
        </p:spPr>
        <p:txBody>
          <a:bodyPr wrap="square" lIns="0" tIns="0" rIns="0" bIns="0" rtlCol="0" anchor="t">
            <a:spAutoFit/>
          </a:bodyPr>
          <a:lstStyle/>
          <a:p>
            <a:pPr algn="ctr">
              <a:spcBef>
                <a:spcPct val="0"/>
              </a:spcBef>
            </a:pP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Khóa</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học</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Kỹ</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năng</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Mềm</a:t>
            </a:r>
            <a:endPar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49" name="Freeform 49">
            <a:extLst>
              <a:ext uri="{FF2B5EF4-FFF2-40B4-BE49-F238E27FC236}">
                <a16:creationId xmlns:a16="http://schemas.microsoft.com/office/drawing/2014/main" id="{3BFBB4EF-C30B-682A-0C26-D0C14E134EC0}"/>
              </a:ext>
            </a:extLst>
          </p:cNvPr>
          <p:cNvSpPr/>
          <p:nvPr/>
        </p:nvSpPr>
        <p:spPr>
          <a:xfrm rot="16200000">
            <a:off x="15546746" y="5534247"/>
            <a:ext cx="1056989" cy="3086100"/>
          </a:xfrm>
          <a:custGeom>
            <a:avLst/>
            <a:gdLst/>
            <a:ahLst/>
            <a:cxnLst/>
            <a:rect l="l" t="t" r="r" b="b"/>
            <a:pathLst>
              <a:path w="1056989" h="3086100">
                <a:moveTo>
                  <a:pt x="0" y="0"/>
                </a:moveTo>
                <a:lnTo>
                  <a:pt x="1056989" y="0"/>
                </a:lnTo>
                <a:lnTo>
                  <a:pt x="1056989"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4" name="Group 93">
            <a:extLst>
              <a:ext uri="{FF2B5EF4-FFF2-40B4-BE49-F238E27FC236}">
                <a16:creationId xmlns:a16="http://schemas.microsoft.com/office/drawing/2014/main" id="{2F45F44C-FF2E-BA6B-62CD-33F6C8BE81BF}"/>
              </a:ext>
            </a:extLst>
          </p:cNvPr>
          <p:cNvGrpSpPr/>
          <p:nvPr/>
        </p:nvGrpSpPr>
        <p:grpSpPr>
          <a:xfrm>
            <a:off x="14574474" y="4579868"/>
            <a:ext cx="3086100" cy="2465418"/>
            <a:chOff x="14532191" y="4611879"/>
            <a:chExt cx="3086100" cy="2465418"/>
          </a:xfrm>
        </p:grpSpPr>
        <p:grpSp>
          <p:nvGrpSpPr>
            <p:cNvPr id="50" name="Group 50">
              <a:extLst>
                <a:ext uri="{FF2B5EF4-FFF2-40B4-BE49-F238E27FC236}">
                  <a16:creationId xmlns:a16="http://schemas.microsoft.com/office/drawing/2014/main" id="{A3F3CC37-EBE6-DB0D-5298-AD6D6A8AC4B1}"/>
                </a:ext>
              </a:extLst>
            </p:cNvPr>
            <p:cNvGrpSpPr/>
            <p:nvPr/>
          </p:nvGrpSpPr>
          <p:grpSpPr>
            <a:xfrm>
              <a:off x="14532191" y="4611879"/>
              <a:ext cx="3086100" cy="2465418"/>
              <a:chOff x="0" y="0"/>
              <a:chExt cx="812800" cy="649328"/>
            </a:xfrm>
          </p:grpSpPr>
          <p:sp>
            <p:nvSpPr>
              <p:cNvPr id="51" name="Freeform 51">
                <a:extLst>
                  <a:ext uri="{FF2B5EF4-FFF2-40B4-BE49-F238E27FC236}">
                    <a16:creationId xmlns:a16="http://schemas.microsoft.com/office/drawing/2014/main" id="{7D345EE0-D018-A246-0065-06146E715D60}"/>
                  </a:ext>
                </a:extLst>
              </p:cNvPr>
              <p:cNvSpPr/>
              <p:nvPr/>
            </p:nvSpPr>
            <p:spPr>
              <a:xfrm>
                <a:off x="0" y="0"/>
                <a:ext cx="812800" cy="649328"/>
              </a:xfrm>
              <a:custGeom>
                <a:avLst/>
                <a:gdLst/>
                <a:ahLst/>
                <a:cxnLst/>
                <a:rect l="l" t="t" r="r" b="b"/>
                <a:pathLst>
                  <a:path w="812800" h="649328">
                    <a:moveTo>
                      <a:pt x="50173" y="0"/>
                    </a:moveTo>
                    <a:lnTo>
                      <a:pt x="762627" y="0"/>
                    </a:lnTo>
                    <a:cubicBezTo>
                      <a:pt x="775934" y="0"/>
                      <a:pt x="788695" y="5286"/>
                      <a:pt x="798105" y="14695"/>
                    </a:cubicBezTo>
                    <a:cubicBezTo>
                      <a:pt x="807514" y="24105"/>
                      <a:pt x="812800" y="36866"/>
                      <a:pt x="812800" y="50173"/>
                    </a:cubicBezTo>
                    <a:lnTo>
                      <a:pt x="812800" y="599155"/>
                    </a:lnTo>
                    <a:cubicBezTo>
                      <a:pt x="812800" y="612462"/>
                      <a:pt x="807514" y="625224"/>
                      <a:pt x="798105" y="634633"/>
                    </a:cubicBezTo>
                    <a:cubicBezTo>
                      <a:pt x="788695" y="644042"/>
                      <a:pt x="775934" y="649328"/>
                      <a:pt x="762627" y="649328"/>
                    </a:cubicBezTo>
                    <a:lnTo>
                      <a:pt x="50173" y="649328"/>
                    </a:lnTo>
                    <a:cubicBezTo>
                      <a:pt x="36866" y="649328"/>
                      <a:pt x="24105" y="644042"/>
                      <a:pt x="14695" y="634633"/>
                    </a:cubicBezTo>
                    <a:cubicBezTo>
                      <a:pt x="5286" y="625224"/>
                      <a:pt x="0" y="612462"/>
                      <a:pt x="0" y="599155"/>
                    </a:cubicBezTo>
                    <a:lnTo>
                      <a:pt x="0" y="50173"/>
                    </a:lnTo>
                    <a:cubicBezTo>
                      <a:pt x="0" y="36866"/>
                      <a:pt x="5286" y="24105"/>
                      <a:pt x="14695" y="14695"/>
                    </a:cubicBezTo>
                    <a:cubicBezTo>
                      <a:pt x="24105" y="5286"/>
                      <a:pt x="36866" y="0"/>
                      <a:pt x="50173" y="0"/>
                    </a:cubicBezTo>
                    <a:close/>
                  </a:path>
                </a:pathLst>
              </a:custGeom>
              <a:solidFill>
                <a:srgbClr val="FFFFFF"/>
              </a:solidFill>
            </p:spPr>
            <p:txBody>
              <a:bodyPr/>
              <a:lstStyle/>
              <a:p>
                <a:endParaRPr lang="en-US"/>
              </a:p>
            </p:txBody>
          </p:sp>
          <p:sp>
            <p:nvSpPr>
              <p:cNvPr id="52" name="TextBox 52">
                <a:extLst>
                  <a:ext uri="{FF2B5EF4-FFF2-40B4-BE49-F238E27FC236}">
                    <a16:creationId xmlns:a16="http://schemas.microsoft.com/office/drawing/2014/main" id="{D7066237-C3E9-2A23-2A19-8C1A2C287693}"/>
                  </a:ext>
                </a:extLst>
              </p:cNvPr>
              <p:cNvSpPr txBox="1"/>
              <p:nvPr/>
            </p:nvSpPr>
            <p:spPr>
              <a:xfrm>
                <a:off x="0" y="-38100"/>
                <a:ext cx="812800" cy="687428"/>
              </a:xfrm>
              <a:prstGeom prst="rect">
                <a:avLst/>
              </a:prstGeom>
            </p:spPr>
            <p:txBody>
              <a:bodyPr lIns="50800" tIns="50800" rIns="50800" bIns="50800" rtlCol="0" anchor="ctr"/>
              <a:lstStyle/>
              <a:p>
                <a:pPr algn="ctr">
                  <a:lnSpc>
                    <a:spcPts val="2659"/>
                  </a:lnSpc>
                </a:pPr>
                <a:endParaRPr/>
              </a:p>
            </p:txBody>
          </p:sp>
        </p:grpSp>
        <p:sp>
          <p:nvSpPr>
            <p:cNvPr id="53" name="AutoShape 53">
              <a:extLst>
                <a:ext uri="{FF2B5EF4-FFF2-40B4-BE49-F238E27FC236}">
                  <a16:creationId xmlns:a16="http://schemas.microsoft.com/office/drawing/2014/main" id="{C329C022-2A29-A34C-359F-43140060B174}"/>
                </a:ext>
              </a:extLst>
            </p:cNvPr>
            <p:cNvSpPr/>
            <p:nvPr/>
          </p:nvSpPr>
          <p:spPr>
            <a:xfrm>
              <a:off x="15775012" y="4895033"/>
              <a:ext cx="600459" cy="0"/>
            </a:xfrm>
            <a:prstGeom prst="line">
              <a:avLst/>
            </a:prstGeom>
            <a:ln w="114300" cap="flat">
              <a:solidFill>
                <a:srgbClr val="5CDFA6"/>
              </a:solidFill>
              <a:prstDash val="solid"/>
              <a:headEnd type="none" w="sm" len="sm"/>
              <a:tailEnd type="none" w="sm" len="sm"/>
            </a:ln>
          </p:spPr>
          <p:txBody>
            <a:bodyPr/>
            <a:lstStyle/>
            <a:p>
              <a:endParaRPr lang="en-US"/>
            </a:p>
          </p:txBody>
        </p:sp>
        <p:sp>
          <p:nvSpPr>
            <p:cNvPr id="72" name="TextBox 72">
              <a:extLst>
                <a:ext uri="{FF2B5EF4-FFF2-40B4-BE49-F238E27FC236}">
                  <a16:creationId xmlns:a16="http://schemas.microsoft.com/office/drawing/2014/main" id="{3F03A681-1A7C-CF9B-A65B-B79D5F02BFCA}"/>
                </a:ext>
              </a:extLst>
            </p:cNvPr>
            <p:cNvSpPr txBox="1"/>
            <p:nvPr/>
          </p:nvSpPr>
          <p:spPr>
            <a:xfrm>
              <a:off x="14836990" y="5265452"/>
              <a:ext cx="2476500" cy="1231106"/>
            </a:xfrm>
            <a:prstGeom prst="rect">
              <a:avLst/>
            </a:prstGeom>
          </p:spPr>
          <p:txBody>
            <a:bodyPr lIns="0" tIns="0" rIns="0" bIns="0" rtlCol="0" anchor="t">
              <a:spAutoFit/>
            </a:bodyPr>
            <a:lstStyle/>
            <a:p>
              <a:pPr algn="ctr">
                <a:spcBef>
                  <a:spcPct val="0"/>
                </a:spcBef>
              </a:pP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Tài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trợ</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và</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Hợp</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tác</a:t>
              </a:r>
              <a:endPar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grpSp>
      <p:sp>
        <p:nvSpPr>
          <p:cNvPr id="74" name="TextBox 74">
            <a:extLst>
              <a:ext uri="{FF2B5EF4-FFF2-40B4-BE49-F238E27FC236}">
                <a16:creationId xmlns:a16="http://schemas.microsoft.com/office/drawing/2014/main" id="{975D7321-5902-2BC9-5CC3-FA4FA1EA3F56}"/>
              </a:ext>
            </a:extLst>
          </p:cNvPr>
          <p:cNvSpPr txBox="1"/>
          <p:nvPr/>
        </p:nvSpPr>
        <p:spPr>
          <a:xfrm>
            <a:off x="7268429" y="733137"/>
            <a:ext cx="3785102" cy="1461939"/>
          </a:xfrm>
          <a:prstGeom prst="rect">
            <a:avLst/>
          </a:prstGeom>
        </p:spPr>
        <p:txBody>
          <a:bodyPr wrap="square" lIns="0" tIns="0" rIns="0" bIns="0" rtlCol="0" anchor="t">
            <a:spAutoFit/>
          </a:bodyPr>
          <a:lstStyle/>
          <a:p>
            <a:pPr algn="ctr">
              <a:lnSpc>
                <a:spcPts val="3839"/>
              </a:lnSpc>
            </a:pPr>
            <a:r>
              <a:rPr lang="en-US" sz="3199" b="1" dirty="0">
                <a:solidFill>
                  <a:srgbClr val="000000"/>
                </a:solidFill>
                <a:latin typeface="Times New Roman" panose="02020603050405020304" pitchFamily="18" charset="0"/>
                <a:ea typeface="Bricolage Grotesque Bold"/>
                <a:cs typeface="Times New Roman" panose="02020603050405020304" pitchFamily="18" charset="0"/>
                <a:sym typeface="Bricolage Grotesque Bold"/>
              </a:rPr>
              <a:t>CÁC NGUỒN THU CỦA DỰ ÁN</a:t>
            </a:r>
          </a:p>
          <a:p>
            <a:pPr algn="ctr">
              <a:lnSpc>
                <a:spcPts val="3839"/>
              </a:lnSpc>
            </a:pPr>
            <a:endParaRPr lang="en-US" sz="3199" b="1" dirty="0">
              <a:solidFill>
                <a:srgbClr val="000000"/>
              </a:solidFill>
              <a:latin typeface="Times New Roman" panose="02020603050405020304" pitchFamily="18" charset="0"/>
              <a:ea typeface="Bricolage Grotesque Bold"/>
              <a:cs typeface="Times New Roman" panose="02020603050405020304" pitchFamily="18" charset="0"/>
              <a:sym typeface="Bricolage Grotesque Bold"/>
            </a:endParaRPr>
          </a:p>
        </p:txBody>
      </p:sp>
      <p:sp>
        <p:nvSpPr>
          <p:cNvPr id="33" name="AutoShape 33">
            <a:extLst>
              <a:ext uri="{FF2B5EF4-FFF2-40B4-BE49-F238E27FC236}">
                <a16:creationId xmlns:a16="http://schemas.microsoft.com/office/drawing/2014/main" id="{D1FFCA30-22D2-1722-7213-D1D912690E4E}"/>
              </a:ext>
            </a:extLst>
          </p:cNvPr>
          <p:cNvSpPr/>
          <p:nvPr/>
        </p:nvSpPr>
        <p:spPr>
          <a:xfrm>
            <a:off x="8955527" y="6913628"/>
            <a:ext cx="600459" cy="0"/>
          </a:xfrm>
          <a:prstGeom prst="line">
            <a:avLst/>
          </a:prstGeom>
          <a:ln w="114300" cap="flat">
            <a:solidFill>
              <a:srgbClr val="90B1A9"/>
            </a:solidFill>
            <a:prstDash val="solid"/>
            <a:headEnd type="none" w="sm" len="sm"/>
            <a:tailEnd type="none" w="sm" len="sm"/>
          </a:ln>
        </p:spPr>
        <p:txBody>
          <a:bodyPr/>
          <a:lstStyle/>
          <a:p>
            <a:endParaRPr lang="en-US"/>
          </a:p>
        </p:txBody>
      </p:sp>
      <p:sp>
        <p:nvSpPr>
          <p:cNvPr id="76" name="TextBox 76">
            <a:extLst>
              <a:ext uri="{FF2B5EF4-FFF2-40B4-BE49-F238E27FC236}">
                <a16:creationId xmlns:a16="http://schemas.microsoft.com/office/drawing/2014/main" id="{35C36920-2797-E5E5-9811-3444361A8FA0}"/>
              </a:ext>
            </a:extLst>
          </p:cNvPr>
          <p:cNvSpPr txBox="1"/>
          <p:nvPr/>
        </p:nvSpPr>
        <p:spPr>
          <a:xfrm>
            <a:off x="892268" y="5151443"/>
            <a:ext cx="2760073" cy="1231106"/>
          </a:xfrm>
          <a:prstGeom prst="rect">
            <a:avLst/>
          </a:prstGeom>
        </p:spPr>
        <p:txBody>
          <a:bodyPr wrap="square" lIns="0" tIns="0" rIns="0" bIns="0" rtlCol="0" anchor="t">
            <a:spAutoFit/>
          </a:bodyPr>
          <a:lstStyle/>
          <a:p>
            <a:pPr algn="ctr">
              <a:spcBef>
                <a:spcPct val="0"/>
              </a:spcBef>
            </a:pP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Hợp</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tác</a:t>
            </a:r>
            <a:r>
              <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rPr>
              <a:t> Trường </a:t>
            </a:r>
            <a:r>
              <a:rPr lang="en-US" sz="40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học</a:t>
            </a:r>
            <a:endParaRPr lang="en-US" sz="40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8" name="Freeform 78">
            <a:extLst>
              <a:ext uri="{FF2B5EF4-FFF2-40B4-BE49-F238E27FC236}">
                <a16:creationId xmlns:a16="http://schemas.microsoft.com/office/drawing/2014/main" id="{CA52FBD6-D25B-0A68-C86E-E15436446372}"/>
              </a:ext>
            </a:extLst>
          </p:cNvPr>
          <p:cNvSpPr/>
          <p:nvPr/>
        </p:nvSpPr>
        <p:spPr>
          <a:xfrm rot="772079" flipH="1" flipV="1">
            <a:off x="-2162522" y="7501048"/>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6">
              <a:alphaModFix amt="60000"/>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9" name="Freeform 79">
            <a:extLst>
              <a:ext uri="{FF2B5EF4-FFF2-40B4-BE49-F238E27FC236}">
                <a16:creationId xmlns:a16="http://schemas.microsoft.com/office/drawing/2014/main" id="{0E74E7A7-CD66-D29C-0B84-1C63FDFC64EC}"/>
              </a:ext>
            </a:extLst>
          </p:cNvPr>
          <p:cNvSpPr/>
          <p:nvPr/>
        </p:nvSpPr>
        <p:spPr>
          <a:xfrm>
            <a:off x="16117524" y="8349050"/>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28">
              <a:alphaModFix amt="34000"/>
              <a:extLst>
                <a:ext uri="{96DAC541-7B7A-43D3-8B79-37D633B846F1}">
                  <asvg:svgBlip xmlns:asvg="http://schemas.microsoft.com/office/drawing/2016/SVG/main" r:embed="rId29"/>
                </a:ext>
              </a:extLst>
            </a:blip>
            <a:stretch>
              <a:fillRect/>
            </a:stretch>
          </a:blipFill>
          <a:ln cap="sq">
            <a:noFill/>
            <a:prstDash val="solid"/>
            <a:miter/>
          </a:ln>
        </p:spPr>
        <p:txBody>
          <a:bodyPr/>
          <a:lstStyle/>
          <a:p>
            <a:endParaRPr lang="en-US"/>
          </a:p>
        </p:txBody>
      </p:sp>
      <p:grpSp>
        <p:nvGrpSpPr>
          <p:cNvPr id="80" name="Group 80">
            <a:extLst>
              <a:ext uri="{FF2B5EF4-FFF2-40B4-BE49-F238E27FC236}">
                <a16:creationId xmlns:a16="http://schemas.microsoft.com/office/drawing/2014/main" id="{41B17D31-BB55-A11A-1270-C3F986CEB145}"/>
              </a:ext>
            </a:extLst>
          </p:cNvPr>
          <p:cNvGrpSpPr/>
          <p:nvPr/>
        </p:nvGrpSpPr>
        <p:grpSpPr>
          <a:xfrm>
            <a:off x="95111" y="9989786"/>
            <a:ext cx="18288000" cy="569326"/>
            <a:chOff x="0" y="0"/>
            <a:chExt cx="16068130" cy="500219"/>
          </a:xfrm>
        </p:grpSpPr>
        <p:sp>
          <p:nvSpPr>
            <p:cNvPr id="81" name="Freeform 81">
              <a:extLst>
                <a:ext uri="{FF2B5EF4-FFF2-40B4-BE49-F238E27FC236}">
                  <a16:creationId xmlns:a16="http://schemas.microsoft.com/office/drawing/2014/main" id="{6FE1C1D3-4E37-ABA7-14E0-ABDAD37130F9}"/>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82" name="TextBox 82">
              <a:extLst>
                <a:ext uri="{FF2B5EF4-FFF2-40B4-BE49-F238E27FC236}">
                  <a16:creationId xmlns:a16="http://schemas.microsoft.com/office/drawing/2014/main" id="{DACA3BD7-6A06-8FD4-F3D9-17749FDFA2B9}"/>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83" name="Group 83">
            <a:extLst>
              <a:ext uri="{FF2B5EF4-FFF2-40B4-BE49-F238E27FC236}">
                <a16:creationId xmlns:a16="http://schemas.microsoft.com/office/drawing/2014/main" id="{6FF1C0A3-D272-32E9-457D-24B93DDB3569}"/>
              </a:ext>
            </a:extLst>
          </p:cNvPr>
          <p:cNvGrpSpPr/>
          <p:nvPr/>
        </p:nvGrpSpPr>
        <p:grpSpPr>
          <a:xfrm rot="-10800000">
            <a:off x="6471196" y="9841933"/>
            <a:ext cx="5535830" cy="643890"/>
            <a:chOff x="0" y="0"/>
            <a:chExt cx="4300624" cy="500219"/>
          </a:xfrm>
        </p:grpSpPr>
        <p:sp>
          <p:nvSpPr>
            <p:cNvPr id="84" name="Freeform 84">
              <a:extLst>
                <a:ext uri="{FF2B5EF4-FFF2-40B4-BE49-F238E27FC236}">
                  <a16:creationId xmlns:a16="http://schemas.microsoft.com/office/drawing/2014/main" id="{296E9B89-C4DE-408B-CD3F-735D7013D041}"/>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85" name="TextBox 85">
              <a:extLst>
                <a:ext uri="{FF2B5EF4-FFF2-40B4-BE49-F238E27FC236}">
                  <a16:creationId xmlns:a16="http://schemas.microsoft.com/office/drawing/2014/main" id="{68CDAB98-8CDC-FF76-E4D6-00AE6B99E450}"/>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86" name="Group 86">
            <a:extLst>
              <a:ext uri="{FF2B5EF4-FFF2-40B4-BE49-F238E27FC236}">
                <a16:creationId xmlns:a16="http://schemas.microsoft.com/office/drawing/2014/main" id="{8E4D57BE-1B32-FCF6-2C20-079F182C3447}"/>
              </a:ext>
            </a:extLst>
          </p:cNvPr>
          <p:cNvGrpSpPr/>
          <p:nvPr/>
        </p:nvGrpSpPr>
        <p:grpSpPr>
          <a:xfrm>
            <a:off x="6961514" y="9822883"/>
            <a:ext cx="4555195" cy="788139"/>
            <a:chOff x="0" y="0"/>
            <a:chExt cx="2891109" cy="500219"/>
          </a:xfrm>
        </p:grpSpPr>
        <p:sp>
          <p:nvSpPr>
            <p:cNvPr id="87" name="Freeform 87">
              <a:extLst>
                <a:ext uri="{FF2B5EF4-FFF2-40B4-BE49-F238E27FC236}">
                  <a16:creationId xmlns:a16="http://schemas.microsoft.com/office/drawing/2014/main" id="{0D977770-A2C6-0F5E-4528-CB79168BF379}"/>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88" name="TextBox 88">
              <a:extLst>
                <a:ext uri="{FF2B5EF4-FFF2-40B4-BE49-F238E27FC236}">
                  <a16:creationId xmlns:a16="http://schemas.microsoft.com/office/drawing/2014/main" id="{FDB6C3D4-64C8-4635-89B7-AC265D82F987}"/>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89" name="Rectangle 1">
            <a:extLst>
              <a:ext uri="{FF2B5EF4-FFF2-40B4-BE49-F238E27FC236}">
                <a16:creationId xmlns:a16="http://schemas.microsoft.com/office/drawing/2014/main" id="{416987A1-49DC-80E0-9675-6187C4FD0327}"/>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vi-VN" sz="1400" b="1" i="0" u="none" strike="noStrike" cap="none" normalizeH="0" baseline="0">
                <a:ln>
                  <a:noFill/>
                </a:ln>
                <a:solidFill>
                  <a:srgbClr val="5471A9"/>
                </a:solidFill>
                <a:effectLst/>
                <a:latin typeface="Arial" panose="020B0604020202020204" pitchFamily="34" charset="0"/>
              </a:rPr>
              <a:t>__________________________________________</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15061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p:cNvGrpSpPr/>
        <p:nvPr/>
      </p:nvGrpSpPr>
      <p:grpSpPr>
        <a:xfrm>
          <a:off x="0" y="0"/>
          <a:ext cx="0" cy="0"/>
          <a:chOff x="0" y="0"/>
          <a:chExt cx="0" cy="0"/>
        </a:xfrm>
      </p:grpSpPr>
      <p:graphicFrame>
        <p:nvGraphicFramePr>
          <p:cNvPr id="2" name="Object 2"/>
          <p:cNvGraphicFramePr/>
          <p:nvPr>
            <p:extLst>
              <p:ext uri="{D42A27DB-BD31-4B8C-83A1-F6EECF244321}">
                <p14:modId xmlns:p14="http://schemas.microsoft.com/office/powerpoint/2010/main" val="4130829204"/>
              </p:ext>
            </p:extLst>
          </p:nvPr>
        </p:nvGraphicFramePr>
        <p:xfrm>
          <a:off x="7816069" y="2773566"/>
          <a:ext cx="10279062" cy="6034087"/>
        </p:xfrm>
        <a:graphic>
          <a:graphicData uri="http://schemas.openxmlformats.org/presentationml/2006/ole">
            <mc:AlternateContent xmlns:mc="http://schemas.openxmlformats.org/markup-compatibility/2006">
              <mc:Choice xmlns:v="urn:schemas-microsoft-com:vml" Requires="v">
                <p:oleObj name="Worksheet" r:id="rId2" imgW="10904326" imgH="7002796" progId="Excel.Sheet.12">
                  <p:embed/>
                </p:oleObj>
              </mc:Choice>
              <mc:Fallback>
                <p:oleObj name="Worksheet" r:id="rId2" imgW="10904326" imgH="7002796" progId="Excel.Sheet.12">
                  <p:embed/>
                  <p:pic>
                    <p:nvPicPr>
                      <p:cNvPr id="0" name=""/>
                      <p:cNvPicPr/>
                      <p:nvPr/>
                    </p:nvPicPr>
                    <p:blipFill>
                      <a:blip r:embed="rId3"/>
                      <a:stretch>
                        <a:fillRect/>
                      </a:stretch>
                    </p:blipFill>
                    <p:spPr>
                      <a:xfrm>
                        <a:off x="7816069" y="2773566"/>
                        <a:ext cx="10279062" cy="6034087"/>
                      </a:xfrm>
                      <a:prstGeom prst="rect">
                        <a:avLst/>
                      </a:prstGeom>
                      <a:ln>
                        <a:solidFill>
                          <a:schemeClr val="tx1"/>
                        </a:solidFill>
                      </a:ln>
                    </p:spPr>
                  </p:pic>
                </p:oleObj>
              </mc:Fallback>
            </mc:AlternateContent>
          </a:graphicData>
        </a:graphic>
      </p:graphicFrame>
      <p:grpSp>
        <p:nvGrpSpPr>
          <p:cNvPr id="3" name="Group 3"/>
          <p:cNvGrpSpPr/>
          <p:nvPr/>
        </p:nvGrpSpPr>
        <p:grpSpPr>
          <a:xfrm>
            <a:off x="663775" y="3670748"/>
            <a:ext cx="6515108" cy="4371275"/>
            <a:chOff x="0" y="0"/>
            <a:chExt cx="1542175" cy="1034713"/>
          </a:xfrm>
        </p:grpSpPr>
        <p:sp>
          <p:nvSpPr>
            <p:cNvPr id="4" name="Freeform 4"/>
            <p:cNvSpPr/>
            <p:nvPr/>
          </p:nvSpPr>
          <p:spPr>
            <a:xfrm>
              <a:off x="0" y="0"/>
              <a:ext cx="1542175" cy="1034713"/>
            </a:xfrm>
            <a:custGeom>
              <a:avLst/>
              <a:gdLst/>
              <a:ahLst/>
              <a:cxnLst/>
              <a:rect l="l" t="t" r="r" b="b"/>
              <a:pathLst>
                <a:path w="1542175" h="1034713">
                  <a:moveTo>
                    <a:pt x="33272" y="0"/>
                  </a:moveTo>
                  <a:lnTo>
                    <a:pt x="1508902" y="0"/>
                  </a:lnTo>
                  <a:cubicBezTo>
                    <a:pt x="1517727" y="0"/>
                    <a:pt x="1526190" y="3505"/>
                    <a:pt x="1532430" y="9745"/>
                  </a:cubicBezTo>
                  <a:cubicBezTo>
                    <a:pt x="1538669" y="15985"/>
                    <a:pt x="1542175" y="24448"/>
                    <a:pt x="1542175" y="33272"/>
                  </a:cubicBezTo>
                  <a:lnTo>
                    <a:pt x="1542175" y="1001441"/>
                  </a:lnTo>
                  <a:cubicBezTo>
                    <a:pt x="1542175" y="1019817"/>
                    <a:pt x="1527278" y="1034713"/>
                    <a:pt x="1508902" y="1034713"/>
                  </a:cubicBezTo>
                  <a:lnTo>
                    <a:pt x="33272" y="1034713"/>
                  </a:lnTo>
                  <a:cubicBezTo>
                    <a:pt x="24448" y="1034713"/>
                    <a:pt x="15985" y="1031208"/>
                    <a:pt x="9745" y="1024968"/>
                  </a:cubicBezTo>
                  <a:cubicBezTo>
                    <a:pt x="3505" y="1018728"/>
                    <a:pt x="0" y="1010265"/>
                    <a:pt x="0" y="1001441"/>
                  </a:cubicBezTo>
                  <a:lnTo>
                    <a:pt x="0" y="33272"/>
                  </a:lnTo>
                  <a:cubicBezTo>
                    <a:pt x="0" y="24448"/>
                    <a:pt x="3505" y="15985"/>
                    <a:pt x="9745" y="9745"/>
                  </a:cubicBezTo>
                  <a:cubicBezTo>
                    <a:pt x="15985" y="3505"/>
                    <a:pt x="24448" y="0"/>
                    <a:pt x="33272" y="0"/>
                  </a:cubicBezTo>
                  <a:close/>
                </a:path>
              </a:pathLst>
            </a:custGeom>
            <a:solidFill>
              <a:srgbClr val="000000">
                <a:alpha val="0"/>
              </a:srgbClr>
            </a:solidFill>
            <a:ln w="19050" cap="rnd">
              <a:solidFill>
                <a:srgbClr val="000000"/>
              </a:solidFill>
              <a:prstDash val="solid"/>
              <a:round/>
            </a:ln>
          </p:spPr>
          <p:txBody>
            <a:bodyPr/>
            <a:lstStyle/>
            <a:p>
              <a:endParaRPr lang="en-US"/>
            </a:p>
          </p:txBody>
        </p:sp>
        <p:sp>
          <p:nvSpPr>
            <p:cNvPr id="5" name="TextBox 5"/>
            <p:cNvSpPr txBox="1"/>
            <p:nvPr/>
          </p:nvSpPr>
          <p:spPr>
            <a:xfrm>
              <a:off x="0" y="-57150"/>
              <a:ext cx="1542175" cy="1091863"/>
            </a:xfrm>
            <a:prstGeom prst="rect">
              <a:avLst/>
            </a:prstGeom>
          </p:spPr>
          <p:txBody>
            <a:bodyPr lIns="50800" tIns="50800" rIns="50800" bIns="50800" rtlCol="0" anchor="ctr"/>
            <a:lstStyle/>
            <a:p>
              <a:pPr algn="l">
                <a:lnSpc>
                  <a:spcPts val="3779"/>
                </a:lnSpc>
              </a:pPr>
              <a:endParaRPr dirty="0">
                <a:latin typeface="Times New Roman" panose="02020603050405020304" pitchFamily="18" charset="0"/>
                <a:cs typeface="Times New Roman" panose="02020603050405020304" pitchFamily="18" charset="0"/>
              </a:endParaRPr>
            </a:p>
            <a:p>
              <a:pPr algn="ctr">
                <a:lnSpc>
                  <a:spcPts val="3779"/>
                </a:lnSpc>
              </a:pP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b="1" dirty="0" err="1">
                  <a:solidFill>
                    <a:srgbClr val="000000"/>
                  </a:solidFill>
                  <a:latin typeface="Times New Roman" panose="02020603050405020304" pitchFamily="18" charset="0"/>
                  <a:ea typeface="Canva Sans Bold"/>
                  <a:cs typeface="Times New Roman" panose="02020603050405020304" pitchFamily="18" charset="0"/>
                  <a:sym typeface="Canva Sans Bold"/>
                </a:rPr>
                <a:t>Giả</a:t>
              </a:r>
              <a:r>
                <a:rPr lang="en-US" sz="2699" b="1" dirty="0">
                  <a:solidFill>
                    <a:srgbClr val="000000"/>
                  </a:solidFill>
                  <a:latin typeface="Times New Roman" panose="02020603050405020304" pitchFamily="18" charset="0"/>
                  <a:ea typeface="Canva Sans Bold"/>
                  <a:cs typeface="Times New Roman" panose="02020603050405020304" pitchFamily="18" charset="0"/>
                  <a:sym typeface="Canva Sans Bold"/>
                </a:rPr>
                <a:t> </a:t>
              </a:r>
              <a:r>
                <a:rPr lang="en-US" sz="2699" b="1" dirty="0" err="1">
                  <a:solidFill>
                    <a:srgbClr val="000000"/>
                  </a:solidFill>
                  <a:latin typeface="Times New Roman" panose="02020603050405020304" pitchFamily="18" charset="0"/>
                  <a:ea typeface="Canva Sans Bold"/>
                  <a:cs typeface="Times New Roman" panose="02020603050405020304" pitchFamily="18" charset="0"/>
                  <a:sym typeface="Canva Sans Bold"/>
                </a:rPr>
                <a:t>định</a:t>
              </a:r>
              <a:r>
                <a:rPr lang="en-US" sz="2699" b="1" dirty="0">
                  <a:solidFill>
                    <a:srgbClr val="000000"/>
                  </a:solidFill>
                  <a:latin typeface="Times New Roman" panose="02020603050405020304" pitchFamily="18" charset="0"/>
                  <a:ea typeface="Canva Sans Bold"/>
                  <a:cs typeface="Times New Roman" panose="02020603050405020304" pitchFamily="18" charset="0"/>
                  <a:sym typeface="Canva Sans Bold"/>
                </a:rPr>
                <a:t> </a:t>
              </a:r>
              <a:r>
                <a:rPr lang="en-US" sz="2699" b="1" dirty="0" err="1">
                  <a:solidFill>
                    <a:srgbClr val="000000"/>
                  </a:solidFill>
                  <a:latin typeface="Times New Roman" panose="02020603050405020304" pitchFamily="18" charset="0"/>
                  <a:ea typeface="Canva Sans Bold"/>
                  <a:cs typeface="Times New Roman" panose="02020603050405020304" pitchFamily="18" charset="0"/>
                  <a:sym typeface="Canva Sans Bold"/>
                </a:rPr>
                <a:t>năm</a:t>
              </a:r>
              <a:r>
                <a:rPr lang="en-US" sz="2699" b="1" dirty="0">
                  <a:solidFill>
                    <a:srgbClr val="000000"/>
                  </a:solidFill>
                  <a:latin typeface="Times New Roman" panose="02020603050405020304" pitchFamily="18" charset="0"/>
                  <a:ea typeface="Canva Sans Bold"/>
                  <a:cs typeface="Times New Roman" panose="02020603050405020304" pitchFamily="18" charset="0"/>
                  <a:sym typeface="Canva Sans Bold"/>
                </a:rPr>
                <a:t> </a:t>
              </a:r>
              <a:r>
                <a:rPr lang="en-US" sz="2699" b="1" dirty="0" err="1">
                  <a:solidFill>
                    <a:srgbClr val="000000"/>
                  </a:solidFill>
                  <a:latin typeface="Times New Roman" panose="02020603050405020304" pitchFamily="18" charset="0"/>
                  <a:ea typeface="Canva Sans Bold"/>
                  <a:cs typeface="Times New Roman" panose="02020603050405020304" pitchFamily="18" charset="0"/>
                  <a:sym typeface="Canva Sans Bold"/>
                </a:rPr>
                <a:t>đầu</a:t>
              </a:r>
              <a:endParaRPr lang="en-US" sz="2699" b="1" dirty="0">
                <a:solidFill>
                  <a:srgbClr val="000000"/>
                </a:solidFill>
                <a:latin typeface="Times New Roman" panose="02020603050405020304" pitchFamily="18" charset="0"/>
                <a:ea typeface="Canva Sans Bold"/>
                <a:cs typeface="Times New Roman" panose="02020603050405020304" pitchFamily="18" charset="0"/>
                <a:sym typeface="Canva Sans Bold"/>
              </a:endParaRPr>
            </a:p>
            <a:p>
              <a:pPr algn="ctr">
                <a:lnSpc>
                  <a:spcPts val="3779"/>
                </a:lnSpc>
              </a:pPr>
              <a:endParaRPr lang="en-US" sz="2699" b="1" dirty="0">
                <a:solidFill>
                  <a:srgbClr val="000000"/>
                </a:solidFill>
                <a:latin typeface="Times New Roman" panose="02020603050405020304" pitchFamily="18" charset="0"/>
                <a:ea typeface="Canva Sans Bold"/>
                <a:cs typeface="Times New Roman" panose="02020603050405020304" pitchFamily="18" charset="0"/>
                <a:sym typeface="Canva Sans Bold"/>
              </a:endParaRPr>
            </a:p>
            <a:p>
              <a:pPr algn="ctr">
                <a:lnSpc>
                  <a:spcPts val="3779"/>
                </a:lnSpc>
              </a:pP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+ 5.000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người</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tải</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app</a:t>
              </a:r>
            </a:p>
            <a:p>
              <a:pPr algn="ctr">
                <a:lnSpc>
                  <a:spcPts val="3779"/>
                </a:lnSpc>
              </a:pP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+ 10%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dùng</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gói</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Premium → 500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người</a:t>
              </a:r>
              <a:endParaRPr lang="en-US" sz="2699" dirty="0">
                <a:solidFill>
                  <a:srgbClr val="000000"/>
                </a:solidFill>
                <a:latin typeface="Times New Roman" panose="02020603050405020304" pitchFamily="18" charset="0"/>
                <a:ea typeface="Canva Sans"/>
                <a:cs typeface="Times New Roman" panose="02020603050405020304" pitchFamily="18" charset="0"/>
                <a:sym typeface="Canva Sans"/>
              </a:endParaRPr>
            </a:p>
            <a:p>
              <a:pPr algn="ctr">
                <a:lnSpc>
                  <a:spcPts val="3779"/>
                </a:lnSpc>
              </a:pP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+ 200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buổi</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tư</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vấn</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tháng</a:t>
              </a:r>
              <a:endParaRPr lang="en-US" sz="2699" dirty="0">
                <a:solidFill>
                  <a:srgbClr val="000000"/>
                </a:solidFill>
                <a:latin typeface="Times New Roman" panose="02020603050405020304" pitchFamily="18" charset="0"/>
                <a:ea typeface="Canva Sans"/>
                <a:cs typeface="Times New Roman" panose="02020603050405020304" pitchFamily="18" charset="0"/>
                <a:sym typeface="Canva Sans"/>
              </a:endParaRPr>
            </a:p>
            <a:p>
              <a:pPr algn="ctr">
                <a:lnSpc>
                  <a:spcPts val="3779"/>
                </a:lnSpc>
              </a:pP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+ 10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trường</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ký</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hợp</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tác</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cơ</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bản</a:t>
              </a:r>
              <a:endParaRPr lang="en-US" sz="2699" dirty="0">
                <a:solidFill>
                  <a:srgbClr val="000000"/>
                </a:solidFill>
                <a:latin typeface="Times New Roman" panose="02020603050405020304" pitchFamily="18" charset="0"/>
                <a:ea typeface="Canva Sans"/>
                <a:cs typeface="Times New Roman" panose="02020603050405020304" pitchFamily="18" charset="0"/>
                <a:sym typeface="Canva Sans"/>
              </a:endParaRPr>
            </a:p>
            <a:p>
              <a:pPr algn="ctr">
                <a:lnSpc>
                  <a:spcPts val="3779"/>
                </a:lnSpc>
              </a:pP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+ 1.000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lượt</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mua</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khóa</a:t>
              </a:r>
              <a:r>
                <a:rPr lang="en-US" sz="2699" dirty="0">
                  <a:solidFill>
                    <a:srgbClr val="000000"/>
                  </a:solidFill>
                  <a:latin typeface="Times New Roman" panose="02020603050405020304" pitchFamily="18" charset="0"/>
                  <a:ea typeface="Canva Sans"/>
                  <a:cs typeface="Times New Roman" panose="02020603050405020304" pitchFamily="18" charset="0"/>
                  <a:sym typeface="Canva Sans"/>
                </a:rPr>
                <a:t> </a:t>
              </a:r>
              <a:r>
                <a:rPr lang="en-US" sz="2699" dirty="0" err="1">
                  <a:solidFill>
                    <a:srgbClr val="000000"/>
                  </a:solidFill>
                  <a:latin typeface="Times New Roman" panose="02020603050405020304" pitchFamily="18" charset="0"/>
                  <a:ea typeface="Canva Sans"/>
                  <a:cs typeface="Times New Roman" panose="02020603050405020304" pitchFamily="18" charset="0"/>
                  <a:sym typeface="Canva Sans"/>
                </a:rPr>
                <a:t>học</a:t>
              </a:r>
              <a:endParaRPr lang="en-US" sz="2699" dirty="0">
                <a:solidFill>
                  <a:srgbClr val="000000"/>
                </a:solidFill>
                <a:latin typeface="Times New Roman" panose="02020603050405020304" pitchFamily="18" charset="0"/>
                <a:ea typeface="Canva Sans"/>
                <a:cs typeface="Times New Roman" panose="02020603050405020304" pitchFamily="18" charset="0"/>
                <a:sym typeface="Canva Sans"/>
              </a:endParaRPr>
            </a:p>
            <a:p>
              <a:pPr algn="ctr">
                <a:lnSpc>
                  <a:spcPts val="2659"/>
                </a:lnSpc>
              </a:pPr>
              <a:endParaRPr lang="en-US" sz="2699" dirty="0">
                <a:solidFill>
                  <a:srgbClr val="000000"/>
                </a:solidFill>
                <a:latin typeface="Times New Roman" panose="02020603050405020304" pitchFamily="18" charset="0"/>
                <a:ea typeface="Canva Sans"/>
                <a:cs typeface="Times New Roman" panose="02020603050405020304" pitchFamily="18" charset="0"/>
                <a:sym typeface="Canva Sans"/>
              </a:endParaRPr>
            </a:p>
          </p:txBody>
        </p:sp>
      </p:grpSp>
      <p:sp>
        <p:nvSpPr>
          <p:cNvPr id="6" name="AutoShape 6"/>
          <p:cNvSpPr/>
          <p:nvPr/>
        </p:nvSpPr>
        <p:spPr>
          <a:xfrm flipH="1">
            <a:off x="2350332" y="47625"/>
            <a:ext cx="13818128"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7" name="Group 7"/>
          <p:cNvGrpSpPr/>
          <p:nvPr/>
        </p:nvGrpSpPr>
        <p:grpSpPr>
          <a:xfrm>
            <a:off x="17248540" y="0"/>
            <a:ext cx="1710485" cy="1165496"/>
            <a:chOff x="0" y="0"/>
            <a:chExt cx="734123" cy="500219"/>
          </a:xfrm>
        </p:grpSpPr>
        <p:sp>
          <p:nvSpPr>
            <p:cNvPr id="8" name="Freeform 8"/>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9" name="TextBox 9"/>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5050144" y="0"/>
            <a:ext cx="1710485" cy="1165496"/>
            <a:chOff x="0" y="0"/>
            <a:chExt cx="734123" cy="500219"/>
          </a:xfrm>
        </p:grpSpPr>
        <p:sp>
          <p:nvSpPr>
            <p:cNvPr id="11" name="Freeform 11"/>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2" name="TextBox 12"/>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6531134" y="0"/>
            <a:ext cx="946900" cy="1165496"/>
            <a:chOff x="0" y="0"/>
            <a:chExt cx="406400" cy="500219"/>
          </a:xfrm>
        </p:grpSpPr>
        <p:sp>
          <p:nvSpPr>
            <p:cNvPr id="14" name="Freeform 14"/>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15" name="TextBox 15"/>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10800000">
            <a:off x="-437699" y="0"/>
            <a:ext cx="1710485" cy="1165496"/>
            <a:chOff x="0" y="0"/>
            <a:chExt cx="734123" cy="500219"/>
          </a:xfrm>
        </p:grpSpPr>
        <p:sp>
          <p:nvSpPr>
            <p:cNvPr id="17" name="Freeform 17"/>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8" name="TextBox 18"/>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10800000">
            <a:off x="1760697" y="0"/>
            <a:ext cx="1710485" cy="1165496"/>
            <a:chOff x="0" y="0"/>
            <a:chExt cx="734123" cy="500219"/>
          </a:xfrm>
        </p:grpSpPr>
        <p:sp>
          <p:nvSpPr>
            <p:cNvPr id="20" name="Freeform 20"/>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1" name="TextBox 21"/>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rot="-10800000">
            <a:off x="1043292" y="0"/>
            <a:ext cx="946900" cy="1165496"/>
            <a:chOff x="0" y="0"/>
            <a:chExt cx="406400" cy="500219"/>
          </a:xfrm>
        </p:grpSpPr>
        <p:sp>
          <p:nvSpPr>
            <p:cNvPr id="23" name="Freeform 23"/>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24" name="TextBox 24"/>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152400" y="10038613"/>
            <a:ext cx="18288000" cy="569326"/>
            <a:chOff x="0" y="0"/>
            <a:chExt cx="16068130" cy="500219"/>
          </a:xfrm>
        </p:grpSpPr>
        <p:sp>
          <p:nvSpPr>
            <p:cNvPr id="26" name="Freeform 26"/>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7" name="TextBox 27"/>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10800000">
            <a:off x="6528485" y="9890760"/>
            <a:ext cx="5535830" cy="643890"/>
            <a:chOff x="0" y="0"/>
            <a:chExt cx="4300624" cy="500219"/>
          </a:xfrm>
        </p:grpSpPr>
        <p:sp>
          <p:nvSpPr>
            <p:cNvPr id="29" name="Freeform 29"/>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30" name="TextBox 30"/>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7018803" y="9871710"/>
            <a:ext cx="4555195" cy="788139"/>
            <a:chOff x="0" y="0"/>
            <a:chExt cx="2891109" cy="500219"/>
          </a:xfrm>
        </p:grpSpPr>
        <p:sp>
          <p:nvSpPr>
            <p:cNvPr id="32" name="Freeform 32"/>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33" name="TextBox 33"/>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34" name="TextBox 34"/>
          <p:cNvSpPr txBox="1"/>
          <p:nvPr/>
        </p:nvSpPr>
        <p:spPr>
          <a:xfrm>
            <a:off x="2350332" y="1357861"/>
            <a:ext cx="13053786" cy="1547258"/>
          </a:xfrm>
          <a:prstGeom prst="rect">
            <a:avLst/>
          </a:prstGeom>
        </p:spPr>
        <p:txBody>
          <a:bodyPr lIns="0" tIns="0" rIns="0" bIns="0" rtlCol="0" anchor="t">
            <a:spAutoFit/>
          </a:bodyPr>
          <a:lstStyle/>
          <a:p>
            <a:pPr algn="r">
              <a:lnSpc>
                <a:spcPts val="6021"/>
              </a:lnSpc>
            </a:pPr>
            <a:r>
              <a:rPr lang="en-US" sz="5473" b="1" dirty="0">
                <a:solidFill>
                  <a:srgbClr val="0A6847"/>
                </a:solidFill>
                <a:latin typeface="Times New Roman" panose="02020603050405020304" pitchFamily="18" charset="0"/>
                <a:ea typeface="Paytone One"/>
                <a:cs typeface="Times New Roman" panose="02020603050405020304" pitchFamily="18" charset="0"/>
                <a:sym typeface="Paytone One"/>
              </a:rPr>
              <a:t>DỰ KIẾN DOANH THU NĂM ĐẦU TIÊN</a:t>
            </a:r>
          </a:p>
          <a:p>
            <a:pPr algn="r">
              <a:lnSpc>
                <a:spcPts val="6021"/>
              </a:lnSpc>
            </a:pPr>
            <a:endParaRPr lang="en-US" sz="5473"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Tree>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1033" y="6405336"/>
            <a:ext cx="14360264" cy="499736"/>
            <a:chOff x="0" y="0"/>
            <a:chExt cx="11678196" cy="406400"/>
          </a:xfrm>
        </p:grpSpPr>
        <p:sp>
          <p:nvSpPr>
            <p:cNvPr id="3" name="Freeform 3"/>
            <p:cNvSpPr/>
            <p:nvPr/>
          </p:nvSpPr>
          <p:spPr>
            <a:xfrm>
              <a:off x="0" y="0"/>
              <a:ext cx="11678196" cy="406400"/>
            </a:xfrm>
            <a:custGeom>
              <a:avLst/>
              <a:gdLst/>
              <a:ahLst/>
              <a:cxnLst/>
              <a:rect l="l" t="t" r="r" b="b"/>
              <a:pathLst>
                <a:path w="11678196" h="406400">
                  <a:moveTo>
                    <a:pt x="11474996" y="0"/>
                  </a:moveTo>
                  <a:cubicBezTo>
                    <a:pt x="11587221" y="0"/>
                    <a:pt x="11678196" y="90976"/>
                    <a:pt x="11678196" y="203200"/>
                  </a:cubicBezTo>
                  <a:cubicBezTo>
                    <a:pt x="11678196" y="315424"/>
                    <a:pt x="11587221" y="406400"/>
                    <a:pt x="11474996" y="406400"/>
                  </a:cubicBezTo>
                  <a:lnTo>
                    <a:pt x="203200" y="406400"/>
                  </a:lnTo>
                  <a:cubicBezTo>
                    <a:pt x="90976" y="406400"/>
                    <a:pt x="0" y="315424"/>
                    <a:pt x="0" y="203200"/>
                  </a:cubicBezTo>
                  <a:cubicBezTo>
                    <a:pt x="0" y="90976"/>
                    <a:pt x="90976" y="0"/>
                    <a:pt x="203200" y="0"/>
                  </a:cubicBezTo>
                  <a:close/>
                </a:path>
              </a:pathLst>
            </a:custGeom>
            <a:solidFill>
              <a:srgbClr val="427F70"/>
            </a:solidFill>
          </p:spPr>
          <p:txBody>
            <a:bodyPr/>
            <a:lstStyle/>
            <a:p>
              <a:endParaRPr lang="en-US"/>
            </a:p>
          </p:txBody>
        </p:sp>
        <p:sp>
          <p:nvSpPr>
            <p:cNvPr id="4" name="TextBox 4"/>
            <p:cNvSpPr txBox="1"/>
            <p:nvPr/>
          </p:nvSpPr>
          <p:spPr>
            <a:xfrm>
              <a:off x="0" y="19050"/>
              <a:ext cx="11678196" cy="387350"/>
            </a:xfrm>
            <a:prstGeom prst="rect">
              <a:avLst/>
            </a:prstGeom>
          </p:spPr>
          <p:txBody>
            <a:bodyPr lIns="50800" tIns="50800" rIns="50800" bIns="50800" rtlCol="0" anchor="ctr"/>
            <a:lstStyle/>
            <a:p>
              <a:pPr algn="ctr">
                <a:lnSpc>
                  <a:spcPts val="1759"/>
                </a:lnSpc>
              </a:pPr>
              <a:endParaRPr/>
            </a:p>
          </p:txBody>
        </p:sp>
      </p:grpSp>
      <p:sp>
        <p:nvSpPr>
          <p:cNvPr id="5" name="AutoShape 5"/>
          <p:cNvSpPr/>
          <p:nvPr/>
        </p:nvSpPr>
        <p:spPr>
          <a:xfrm>
            <a:off x="2254379" y="6655203"/>
            <a:ext cx="13553571" cy="0"/>
          </a:xfrm>
          <a:prstGeom prst="line">
            <a:avLst/>
          </a:prstGeom>
          <a:ln w="47625" cap="rnd">
            <a:solidFill>
              <a:srgbClr val="FFFFFF"/>
            </a:solidFill>
            <a:prstDash val="sysDash"/>
            <a:headEnd type="none" w="sm" len="sm"/>
            <a:tailEnd type="none" w="sm" len="sm"/>
          </a:ln>
        </p:spPr>
        <p:txBody>
          <a:bodyPr/>
          <a:lstStyle/>
          <a:p>
            <a:endParaRPr lang="en-US"/>
          </a:p>
        </p:txBody>
      </p:sp>
      <p:grpSp>
        <p:nvGrpSpPr>
          <p:cNvPr id="9" name="Group 9"/>
          <p:cNvGrpSpPr/>
          <p:nvPr/>
        </p:nvGrpSpPr>
        <p:grpSpPr>
          <a:xfrm rot="5400000">
            <a:off x="12277460" y="5151988"/>
            <a:ext cx="138262" cy="13826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E5E3"/>
            </a:solidFill>
            <a:ln cap="sq">
              <a:noFill/>
              <a:prstDash val="solid"/>
              <a:miter/>
            </a:ln>
          </p:spPr>
          <p:txBody>
            <a:bodyPr/>
            <a:lstStyle/>
            <a:p>
              <a:endParaRPr lang="en-US"/>
            </a:p>
          </p:txBody>
        </p:sp>
        <p:sp>
          <p:nvSpPr>
            <p:cNvPr id="11" name="TextBox 11"/>
            <p:cNvSpPr txBox="1"/>
            <p:nvPr/>
          </p:nvSpPr>
          <p:spPr>
            <a:xfrm>
              <a:off x="76200" y="9525"/>
              <a:ext cx="660400" cy="727075"/>
            </a:xfrm>
            <a:prstGeom prst="rect">
              <a:avLst/>
            </a:prstGeom>
          </p:spPr>
          <p:txBody>
            <a:bodyPr lIns="42003" tIns="42003" rIns="42003" bIns="42003" rtlCol="0" anchor="ctr"/>
            <a:lstStyle/>
            <a:p>
              <a:pPr algn="ctr">
                <a:lnSpc>
                  <a:spcPts val="3080"/>
                </a:lnSpc>
              </a:pPr>
              <a:endParaRPr/>
            </a:p>
          </p:txBody>
        </p:sp>
      </p:grpSp>
      <p:sp>
        <p:nvSpPr>
          <p:cNvPr id="44" name="TextBox 44"/>
          <p:cNvSpPr txBox="1"/>
          <p:nvPr/>
        </p:nvSpPr>
        <p:spPr>
          <a:xfrm>
            <a:off x="2706275" y="1405776"/>
            <a:ext cx="13744002" cy="756617"/>
          </a:xfrm>
          <a:prstGeom prst="rect">
            <a:avLst/>
          </a:prstGeom>
        </p:spPr>
        <p:txBody>
          <a:bodyPr lIns="0" tIns="0" rIns="0" bIns="0" rtlCol="0" anchor="t">
            <a:spAutoFit/>
          </a:bodyPr>
          <a:lstStyle/>
          <a:p>
            <a:pPr algn="ctr">
              <a:lnSpc>
                <a:spcPts val="5931"/>
              </a:lnSpc>
            </a:pPr>
            <a:r>
              <a:rPr lang="vi-VN" sz="6000" b="1" dirty="0">
                <a:solidFill>
                  <a:srgbClr val="427F70"/>
                </a:solidFill>
                <a:latin typeface="Helvetica World Bold"/>
                <a:ea typeface="Helvetica World Bold"/>
                <a:cs typeface="Helvetica World Bold"/>
                <a:sym typeface="Helvetica World Bold"/>
              </a:rPr>
              <a:t>TIỀM NĂNG DỰ ÁN</a:t>
            </a:r>
            <a:endParaRPr lang="en-US" sz="6000" b="1" dirty="0">
              <a:solidFill>
                <a:srgbClr val="427F70"/>
              </a:solidFill>
              <a:latin typeface="Helvetica World Bold"/>
              <a:ea typeface="Helvetica World Bold"/>
              <a:cs typeface="Helvetica World Bold"/>
              <a:sym typeface="Helvetica World Bold"/>
            </a:endParaRPr>
          </a:p>
        </p:txBody>
      </p:sp>
      <p:sp>
        <p:nvSpPr>
          <p:cNvPr id="45" name="TextBox 45"/>
          <p:cNvSpPr txBox="1"/>
          <p:nvPr/>
        </p:nvSpPr>
        <p:spPr>
          <a:xfrm>
            <a:off x="2039728" y="2347285"/>
            <a:ext cx="14828217" cy="666849"/>
          </a:xfrm>
          <a:prstGeom prst="rect">
            <a:avLst/>
          </a:prstGeom>
        </p:spPr>
        <p:txBody>
          <a:bodyPr lIns="0" tIns="0" rIns="0" bIns="0" rtlCol="0" anchor="t">
            <a:spAutoFit/>
          </a:bodyPr>
          <a:lstStyle/>
          <a:p>
            <a:pPr algn="ctr">
              <a:lnSpc>
                <a:spcPts val="2644"/>
              </a:lnSpc>
            </a:pPr>
            <a:r>
              <a:rPr lang="vi-VN" sz="2800" dirty="0">
                <a:solidFill>
                  <a:srgbClr val="427F70"/>
                </a:solidFill>
                <a:latin typeface="+mj-lt"/>
                <a:ea typeface="#9Slide02 Tieu de rat dai 01" panose="02000000000000000000" pitchFamily="2" charset="0"/>
              </a:rPr>
              <a:t>Giao điểm của ba xu hướng lớn</a:t>
            </a:r>
            <a:endParaRPr lang="en-US" sz="3600" dirty="0">
              <a:solidFill>
                <a:srgbClr val="427F70"/>
              </a:solidFill>
              <a:latin typeface="+mj-lt"/>
              <a:ea typeface="#9Slide02 Tieu de rat dai 01" panose="02000000000000000000" pitchFamily="2" charset="0"/>
              <a:cs typeface="Helvetica World"/>
              <a:sym typeface="Helvetica World"/>
            </a:endParaRPr>
          </a:p>
          <a:p>
            <a:pPr algn="ctr">
              <a:lnSpc>
                <a:spcPts val="2644"/>
              </a:lnSpc>
            </a:pPr>
            <a:endParaRPr lang="en-US" sz="2400" dirty="0">
              <a:solidFill>
                <a:srgbClr val="427F70"/>
              </a:solidFill>
              <a:latin typeface="+mj-lt"/>
              <a:ea typeface="Helvetica World"/>
              <a:cs typeface="Helvetica World"/>
              <a:sym typeface="Helvetica World"/>
            </a:endParaRPr>
          </a:p>
        </p:txBody>
      </p:sp>
      <p:sp>
        <p:nvSpPr>
          <p:cNvPr id="46" name="AutoShape 46"/>
          <p:cNvSpPr/>
          <p:nvPr/>
        </p:nvSpPr>
        <p:spPr>
          <a:xfrm flipH="1">
            <a:off x="2440668" y="268720"/>
            <a:ext cx="13818128"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47" name="Group 47"/>
          <p:cNvGrpSpPr/>
          <p:nvPr/>
        </p:nvGrpSpPr>
        <p:grpSpPr>
          <a:xfrm>
            <a:off x="17338875" y="221095"/>
            <a:ext cx="1710485" cy="1165496"/>
            <a:chOff x="0" y="0"/>
            <a:chExt cx="734123" cy="500219"/>
          </a:xfrm>
        </p:grpSpPr>
        <p:sp>
          <p:nvSpPr>
            <p:cNvPr id="48" name="Freeform 48"/>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49" name="TextBox 49"/>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0" name="Group 50"/>
          <p:cNvGrpSpPr/>
          <p:nvPr/>
        </p:nvGrpSpPr>
        <p:grpSpPr>
          <a:xfrm>
            <a:off x="15140479" y="221095"/>
            <a:ext cx="1710485" cy="1165496"/>
            <a:chOff x="0" y="0"/>
            <a:chExt cx="734123" cy="500219"/>
          </a:xfrm>
        </p:grpSpPr>
        <p:sp>
          <p:nvSpPr>
            <p:cNvPr id="51" name="Freeform 51"/>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52" name="TextBox 52"/>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3" name="Group 53"/>
          <p:cNvGrpSpPr/>
          <p:nvPr/>
        </p:nvGrpSpPr>
        <p:grpSpPr>
          <a:xfrm>
            <a:off x="16621470" y="221095"/>
            <a:ext cx="946900" cy="1165496"/>
            <a:chOff x="0" y="0"/>
            <a:chExt cx="406400" cy="500219"/>
          </a:xfrm>
        </p:grpSpPr>
        <p:sp>
          <p:nvSpPr>
            <p:cNvPr id="54" name="Freeform 54"/>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55" name="TextBox 55"/>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6" name="Group 56"/>
          <p:cNvGrpSpPr/>
          <p:nvPr/>
        </p:nvGrpSpPr>
        <p:grpSpPr>
          <a:xfrm rot="-10800000">
            <a:off x="-347364" y="221095"/>
            <a:ext cx="1710485" cy="1165496"/>
            <a:chOff x="0" y="0"/>
            <a:chExt cx="734123" cy="500219"/>
          </a:xfrm>
        </p:grpSpPr>
        <p:sp>
          <p:nvSpPr>
            <p:cNvPr id="57" name="Freeform 57"/>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58" name="TextBox 58"/>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9" name="Group 59"/>
          <p:cNvGrpSpPr/>
          <p:nvPr/>
        </p:nvGrpSpPr>
        <p:grpSpPr>
          <a:xfrm rot="-10800000">
            <a:off x="1851033" y="221095"/>
            <a:ext cx="1710485" cy="1165496"/>
            <a:chOff x="0" y="0"/>
            <a:chExt cx="734123" cy="500219"/>
          </a:xfrm>
        </p:grpSpPr>
        <p:sp>
          <p:nvSpPr>
            <p:cNvPr id="60" name="Freeform 60"/>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61" name="TextBox 61"/>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62" name="Group 62"/>
          <p:cNvGrpSpPr/>
          <p:nvPr/>
        </p:nvGrpSpPr>
        <p:grpSpPr>
          <a:xfrm rot="-10800000">
            <a:off x="1133627" y="221095"/>
            <a:ext cx="946900" cy="1165496"/>
            <a:chOff x="0" y="0"/>
            <a:chExt cx="406400" cy="500219"/>
          </a:xfrm>
        </p:grpSpPr>
        <p:sp>
          <p:nvSpPr>
            <p:cNvPr id="63" name="Freeform 63"/>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64" name="TextBox 64"/>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65" name="Group 65"/>
          <p:cNvGrpSpPr/>
          <p:nvPr/>
        </p:nvGrpSpPr>
        <p:grpSpPr>
          <a:xfrm>
            <a:off x="206999" y="10119848"/>
            <a:ext cx="18288000" cy="521163"/>
            <a:chOff x="0" y="0"/>
            <a:chExt cx="16068130" cy="457902"/>
          </a:xfrm>
        </p:grpSpPr>
        <p:sp>
          <p:nvSpPr>
            <p:cNvPr id="66" name="Freeform 66"/>
            <p:cNvSpPr/>
            <p:nvPr/>
          </p:nvSpPr>
          <p:spPr>
            <a:xfrm>
              <a:off x="0" y="0"/>
              <a:ext cx="16068129" cy="457902"/>
            </a:xfrm>
            <a:custGeom>
              <a:avLst/>
              <a:gdLst/>
              <a:ahLst/>
              <a:cxnLst/>
              <a:rect l="l" t="t" r="r" b="b"/>
              <a:pathLst>
                <a:path w="16068129" h="457902">
                  <a:moveTo>
                    <a:pt x="15864929" y="0"/>
                  </a:moveTo>
                  <a:lnTo>
                    <a:pt x="0" y="0"/>
                  </a:lnTo>
                  <a:lnTo>
                    <a:pt x="203200" y="457902"/>
                  </a:lnTo>
                  <a:lnTo>
                    <a:pt x="16068129" y="457902"/>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67" name="TextBox 67"/>
            <p:cNvSpPr txBox="1"/>
            <p:nvPr/>
          </p:nvSpPr>
          <p:spPr>
            <a:xfrm>
              <a:off x="101600" y="-38100"/>
              <a:ext cx="15864930" cy="496002"/>
            </a:xfrm>
            <a:prstGeom prst="rect">
              <a:avLst/>
            </a:prstGeom>
          </p:spPr>
          <p:txBody>
            <a:bodyPr lIns="50800" tIns="50800" rIns="50800" bIns="50800" rtlCol="0" anchor="ctr"/>
            <a:lstStyle/>
            <a:p>
              <a:pPr algn="ctr">
                <a:lnSpc>
                  <a:spcPts val="2659"/>
                </a:lnSpc>
                <a:spcBef>
                  <a:spcPct val="0"/>
                </a:spcBef>
              </a:pPr>
              <a:endParaRPr/>
            </a:p>
          </p:txBody>
        </p:sp>
      </p:grpSp>
      <p:grpSp>
        <p:nvGrpSpPr>
          <p:cNvPr id="68" name="Group 68"/>
          <p:cNvGrpSpPr/>
          <p:nvPr/>
        </p:nvGrpSpPr>
        <p:grpSpPr>
          <a:xfrm rot="-10800000">
            <a:off x="6583083" y="9984503"/>
            <a:ext cx="5535830" cy="589418"/>
            <a:chOff x="0" y="0"/>
            <a:chExt cx="4300624" cy="457902"/>
          </a:xfrm>
        </p:grpSpPr>
        <p:sp>
          <p:nvSpPr>
            <p:cNvPr id="69" name="Freeform 69"/>
            <p:cNvSpPr/>
            <p:nvPr/>
          </p:nvSpPr>
          <p:spPr>
            <a:xfrm>
              <a:off x="0" y="0"/>
              <a:ext cx="4300624" cy="457902"/>
            </a:xfrm>
            <a:custGeom>
              <a:avLst/>
              <a:gdLst/>
              <a:ahLst/>
              <a:cxnLst/>
              <a:rect l="l" t="t" r="r" b="b"/>
              <a:pathLst>
                <a:path w="4300624" h="457902">
                  <a:moveTo>
                    <a:pt x="4097424" y="0"/>
                  </a:moveTo>
                  <a:lnTo>
                    <a:pt x="0" y="0"/>
                  </a:lnTo>
                  <a:lnTo>
                    <a:pt x="203200" y="457902"/>
                  </a:lnTo>
                  <a:lnTo>
                    <a:pt x="4300624" y="457902"/>
                  </a:lnTo>
                  <a:lnTo>
                    <a:pt x="4097424" y="0"/>
                  </a:lnTo>
                  <a:close/>
                </a:path>
              </a:pathLst>
            </a:custGeom>
            <a:solidFill>
              <a:srgbClr val="FFFFFF"/>
            </a:solidFill>
          </p:spPr>
          <p:txBody>
            <a:bodyPr/>
            <a:lstStyle/>
            <a:p>
              <a:endParaRPr lang="en-US"/>
            </a:p>
          </p:txBody>
        </p:sp>
        <p:sp>
          <p:nvSpPr>
            <p:cNvPr id="70" name="TextBox 70"/>
            <p:cNvSpPr txBox="1"/>
            <p:nvPr/>
          </p:nvSpPr>
          <p:spPr>
            <a:xfrm>
              <a:off x="101600" y="-38100"/>
              <a:ext cx="4097424" cy="496002"/>
            </a:xfrm>
            <a:prstGeom prst="rect">
              <a:avLst/>
            </a:prstGeom>
          </p:spPr>
          <p:txBody>
            <a:bodyPr lIns="50800" tIns="50800" rIns="50800" bIns="50800" rtlCol="0" anchor="ctr"/>
            <a:lstStyle/>
            <a:p>
              <a:pPr algn="ctr">
                <a:lnSpc>
                  <a:spcPts val="2659"/>
                </a:lnSpc>
                <a:spcBef>
                  <a:spcPct val="0"/>
                </a:spcBef>
              </a:pPr>
              <a:endParaRPr/>
            </a:p>
          </p:txBody>
        </p:sp>
      </p:grpSp>
      <p:grpSp>
        <p:nvGrpSpPr>
          <p:cNvPr id="71" name="Group 71"/>
          <p:cNvGrpSpPr/>
          <p:nvPr/>
        </p:nvGrpSpPr>
        <p:grpSpPr>
          <a:xfrm>
            <a:off x="7073401" y="9967065"/>
            <a:ext cx="4555195" cy="721464"/>
            <a:chOff x="0" y="0"/>
            <a:chExt cx="2891109" cy="457902"/>
          </a:xfrm>
        </p:grpSpPr>
        <p:sp>
          <p:nvSpPr>
            <p:cNvPr id="72" name="Freeform 72"/>
            <p:cNvSpPr/>
            <p:nvPr/>
          </p:nvSpPr>
          <p:spPr>
            <a:xfrm>
              <a:off x="0" y="0"/>
              <a:ext cx="2891109" cy="457902"/>
            </a:xfrm>
            <a:custGeom>
              <a:avLst/>
              <a:gdLst/>
              <a:ahLst/>
              <a:cxnLst/>
              <a:rect l="l" t="t" r="r" b="b"/>
              <a:pathLst>
                <a:path w="2891109" h="457902">
                  <a:moveTo>
                    <a:pt x="2687909" y="0"/>
                  </a:moveTo>
                  <a:lnTo>
                    <a:pt x="0" y="0"/>
                  </a:lnTo>
                  <a:lnTo>
                    <a:pt x="203200" y="457902"/>
                  </a:lnTo>
                  <a:lnTo>
                    <a:pt x="2891109" y="457902"/>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73" name="TextBox 73"/>
            <p:cNvSpPr txBox="1"/>
            <p:nvPr/>
          </p:nvSpPr>
          <p:spPr>
            <a:xfrm>
              <a:off x="101600" y="-38100"/>
              <a:ext cx="2687909" cy="496002"/>
            </a:xfrm>
            <a:prstGeom prst="rect">
              <a:avLst/>
            </a:prstGeom>
          </p:spPr>
          <p:txBody>
            <a:bodyPr lIns="50800" tIns="50800" rIns="50800" bIns="50800" rtlCol="0" anchor="ctr"/>
            <a:lstStyle/>
            <a:p>
              <a:pPr algn="ctr">
                <a:lnSpc>
                  <a:spcPts val="2659"/>
                </a:lnSpc>
                <a:spcBef>
                  <a:spcPct val="0"/>
                </a:spcBef>
              </a:pPr>
              <a:endParaRPr/>
            </a:p>
          </p:txBody>
        </p:sp>
      </p:grpSp>
      <p:grpSp>
        <p:nvGrpSpPr>
          <p:cNvPr id="79" name="Group 78">
            <a:extLst>
              <a:ext uri="{FF2B5EF4-FFF2-40B4-BE49-F238E27FC236}">
                <a16:creationId xmlns:a16="http://schemas.microsoft.com/office/drawing/2014/main" id="{3E97CD33-8F9E-0746-EE9B-6B218767FA67}"/>
              </a:ext>
            </a:extLst>
          </p:cNvPr>
          <p:cNvGrpSpPr/>
          <p:nvPr/>
        </p:nvGrpSpPr>
        <p:grpSpPr>
          <a:xfrm>
            <a:off x="4473487" y="3191018"/>
            <a:ext cx="3420336" cy="3171750"/>
            <a:chOff x="4483968" y="3326491"/>
            <a:chExt cx="3420336" cy="3171750"/>
          </a:xfrm>
        </p:grpSpPr>
        <p:grpSp>
          <p:nvGrpSpPr>
            <p:cNvPr id="12" name="Group 12"/>
            <p:cNvGrpSpPr/>
            <p:nvPr/>
          </p:nvGrpSpPr>
          <p:grpSpPr>
            <a:xfrm>
              <a:off x="5034463" y="3326491"/>
              <a:ext cx="2869841" cy="1492695"/>
              <a:chOff x="-18740" y="-3529"/>
              <a:chExt cx="858298" cy="446427"/>
            </a:xfrm>
          </p:grpSpPr>
          <p:sp>
            <p:nvSpPr>
              <p:cNvPr id="13" name="Freeform 13"/>
              <p:cNvSpPr/>
              <p:nvPr/>
            </p:nvSpPr>
            <p:spPr>
              <a:xfrm>
                <a:off x="-18740" y="-3529"/>
                <a:ext cx="839558" cy="442898"/>
              </a:xfrm>
              <a:custGeom>
                <a:avLst/>
                <a:gdLst/>
                <a:ahLst/>
                <a:cxnLst/>
                <a:rect l="l" t="t" r="r" b="b"/>
                <a:pathLst>
                  <a:path w="839558" h="442898">
                    <a:moveTo>
                      <a:pt x="57916" y="0"/>
                    </a:moveTo>
                    <a:lnTo>
                      <a:pt x="781642" y="0"/>
                    </a:lnTo>
                    <a:cubicBezTo>
                      <a:pt x="797002" y="0"/>
                      <a:pt x="811733" y="6102"/>
                      <a:pt x="822594" y="16963"/>
                    </a:cubicBezTo>
                    <a:cubicBezTo>
                      <a:pt x="833456" y="27824"/>
                      <a:pt x="839558" y="42556"/>
                      <a:pt x="839558" y="57916"/>
                    </a:cubicBezTo>
                    <a:lnTo>
                      <a:pt x="839558" y="384983"/>
                    </a:lnTo>
                    <a:cubicBezTo>
                      <a:pt x="839558" y="416969"/>
                      <a:pt x="813628" y="442898"/>
                      <a:pt x="781642" y="442898"/>
                    </a:cubicBezTo>
                    <a:lnTo>
                      <a:pt x="57916" y="442898"/>
                    </a:lnTo>
                    <a:cubicBezTo>
                      <a:pt x="42556" y="442898"/>
                      <a:pt x="27824" y="436797"/>
                      <a:pt x="16963" y="425935"/>
                    </a:cubicBezTo>
                    <a:cubicBezTo>
                      <a:pt x="6102" y="415074"/>
                      <a:pt x="0" y="400343"/>
                      <a:pt x="0" y="384983"/>
                    </a:cubicBezTo>
                    <a:lnTo>
                      <a:pt x="0" y="57916"/>
                    </a:lnTo>
                    <a:cubicBezTo>
                      <a:pt x="0" y="25930"/>
                      <a:pt x="25930" y="0"/>
                      <a:pt x="57916" y="0"/>
                    </a:cubicBezTo>
                    <a:close/>
                  </a:path>
                </a:pathLst>
              </a:custGeom>
              <a:solidFill>
                <a:srgbClr val="DAE5E3"/>
              </a:solidFill>
            </p:spPr>
            <p:txBody>
              <a:bodyPr/>
              <a:lstStyle/>
              <a:p>
                <a:endParaRPr lang="en-US"/>
              </a:p>
            </p:txBody>
          </p:sp>
          <p:sp>
            <p:nvSpPr>
              <p:cNvPr id="14" name="TextBox 14"/>
              <p:cNvSpPr txBox="1"/>
              <p:nvPr/>
            </p:nvSpPr>
            <p:spPr>
              <a:xfrm>
                <a:off x="0" y="19050"/>
                <a:ext cx="839558" cy="423848"/>
              </a:xfrm>
              <a:prstGeom prst="rect">
                <a:avLst/>
              </a:prstGeom>
            </p:spPr>
            <p:txBody>
              <a:bodyPr lIns="50800" tIns="50800" rIns="50800" bIns="50800" rtlCol="0" anchor="ctr"/>
              <a:lstStyle/>
              <a:p>
                <a:pPr algn="ctr">
                  <a:lnSpc>
                    <a:spcPts val="1759"/>
                  </a:lnSpc>
                </a:pPr>
                <a:endParaRPr/>
              </a:p>
            </p:txBody>
          </p:sp>
        </p:grpSp>
        <p:sp>
          <p:nvSpPr>
            <p:cNvPr id="15" name="Freeform 15"/>
            <p:cNvSpPr/>
            <p:nvPr/>
          </p:nvSpPr>
          <p:spPr>
            <a:xfrm rot="5400000">
              <a:off x="4969616" y="4484767"/>
              <a:ext cx="1197207" cy="1301312"/>
            </a:xfrm>
            <a:custGeom>
              <a:avLst/>
              <a:gdLst/>
              <a:ahLst/>
              <a:cxnLst/>
              <a:rect l="l" t="t" r="r" b="b"/>
              <a:pathLst>
                <a:path w="1197207" h="1301312">
                  <a:moveTo>
                    <a:pt x="0" y="0"/>
                  </a:moveTo>
                  <a:lnTo>
                    <a:pt x="1197208" y="0"/>
                  </a:lnTo>
                  <a:lnTo>
                    <a:pt x="1197208" y="1301312"/>
                  </a:lnTo>
                  <a:lnTo>
                    <a:pt x="0" y="1301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4483968" y="4905190"/>
              <a:ext cx="503280" cy="1593051"/>
              <a:chOff x="0" y="0"/>
              <a:chExt cx="671040" cy="2124067"/>
            </a:xfrm>
          </p:grpSpPr>
          <p:grpSp>
            <p:nvGrpSpPr>
              <p:cNvPr id="21" name="Group 21"/>
              <p:cNvGrpSpPr/>
              <p:nvPr/>
            </p:nvGrpSpPr>
            <p:grpSpPr>
              <a:xfrm rot="5400000">
                <a:off x="0" y="0"/>
                <a:ext cx="671040" cy="67104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B9B1"/>
                </a:solidFill>
                <a:ln cap="sq">
                  <a:noFill/>
                  <a:prstDash val="solid"/>
                  <a:miter/>
                </a:ln>
              </p:spPr>
              <p:txBody>
                <a:bodyPr/>
                <a:lstStyle/>
                <a:p>
                  <a:endParaRPr lang="en-US"/>
                </a:p>
              </p:txBody>
            </p:sp>
            <p:sp>
              <p:nvSpPr>
                <p:cNvPr id="23" name="TextBox 23"/>
                <p:cNvSpPr txBox="1"/>
                <p:nvPr/>
              </p:nvSpPr>
              <p:spPr>
                <a:xfrm>
                  <a:off x="76200" y="9525"/>
                  <a:ext cx="660400" cy="727075"/>
                </a:xfrm>
                <a:prstGeom prst="rect">
                  <a:avLst/>
                </a:prstGeom>
              </p:spPr>
              <p:txBody>
                <a:bodyPr lIns="42003" tIns="42003" rIns="42003" bIns="42003" rtlCol="0" anchor="ctr"/>
                <a:lstStyle/>
                <a:p>
                  <a:pPr algn="ctr">
                    <a:lnSpc>
                      <a:spcPts val="3080"/>
                    </a:lnSpc>
                  </a:pPr>
                  <a:endParaRPr/>
                </a:p>
              </p:txBody>
            </p:sp>
          </p:grpSp>
          <p:grpSp>
            <p:nvGrpSpPr>
              <p:cNvPr id="24" name="Group 24"/>
              <p:cNvGrpSpPr/>
              <p:nvPr/>
            </p:nvGrpSpPr>
            <p:grpSpPr>
              <a:xfrm rot="5400000">
                <a:off x="243346" y="243346"/>
                <a:ext cx="184349" cy="18434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E5E3"/>
                </a:solidFill>
                <a:ln cap="sq">
                  <a:noFill/>
                  <a:prstDash val="solid"/>
                  <a:miter/>
                </a:ln>
              </p:spPr>
              <p:txBody>
                <a:bodyPr/>
                <a:lstStyle/>
                <a:p>
                  <a:endParaRPr lang="en-US"/>
                </a:p>
              </p:txBody>
            </p:sp>
            <p:sp>
              <p:nvSpPr>
                <p:cNvPr id="26" name="TextBox 26"/>
                <p:cNvSpPr txBox="1"/>
                <p:nvPr/>
              </p:nvSpPr>
              <p:spPr>
                <a:xfrm>
                  <a:off x="76200" y="9525"/>
                  <a:ext cx="660400" cy="727075"/>
                </a:xfrm>
                <a:prstGeom prst="rect">
                  <a:avLst/>
                </a:prstGeom>
              </p:spPr>
              <p:txBody>
                <a:bodyPr lIns="42003" tIns="42003" rIns="42003" bIns="42003" rtlCol="0" anchor="ctr"/>
                <a:lstStyle/>
                <a:p>
                  <a:pPr algn="ctr">
                    <a:lnSpc>
                      <a:spcPts val="3080"/>
                    </a:lnSpc>
                  </a:pPr>
                  <a:endParaRPr/>
                </a:p>
              </p:txBody>
            </p:sp>
          </p:grpSp>
          <p:sp>
            <p:nvSpPr>
              <p:cNvPr id="27" name="AutoShape 27"/>
              <p:cNvSpPr/>
              <p:nvPr/>
            </p:nvSpPr>
            <p:spPr>
              <a:xfrm flipH="1" flipV="1">
                <a:off x="335520" y="641831"/>
                <a:ext cx="0" cy="1482237"/>
              </a:xfrm>
              <a:prstGeom prst="line">
                <a:avLst/>
              </a:prstGeom>
              <a:ln w="67104" cap="rnd">
                <a:solidFill>
                  <a:srgbClr val="97B9B1"/>
                </a:solidFill>
                <a:prstDash val="solid"/>
                <a:headEnd type="oval" w="lg" len="lg"/>
                <a:tailEnd type="none" w="sm" len="sm"/>
              </a:ln>
            </p:spPr>
            <p:txBody>
              <a:bodyPr/>
              <a:lstStyle/>
              <a:p>
                <a:endParaRPr lang="en-US"/>
              </a:p>
            </p:txBody>
          </p:sp>
        </p:grpSp>
        <p:sp>
          <p:nvSpPr>
            <p:cNvPr id="41" name="Freeform 41"/>
            <p:cNvSpPr/>
            <p:nvPr/>
          </p:nvSpPr>
          <p:spPr>
            <a:xfrm>
              <a:off x="5468598" y="4905190"/>
              <a:ext cx="397522" cy="530029"/>
            </a:xfrm>
            <a:custGeom>
              <a:avLst/>
              <a:gdLst/>
              <a:ahLst/>
              <a:cxnLst/>
              <a:rect l="l" t="t" r="r" b="b"/>
              <a:pathLst>
                <a:path w="397522" h="530029">
                  <a:moveTo>
                    <a:pt x="0" y="0"/>
                  </a:moveTo>
                  <a:lnTo>
                    <a:pt x="397522" y="0"/>
                  </a:lnTo>
                  <a:lnTo>
                    <a:pt x="397522" y="530029"/>
                  </a:lnTo>
                  <a:lnTo>
                    <a:pt x="0" y="5300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4" name="TextBox 74"/>
            <p:cNvSpPr txBox="1"/>
            <p:nvPr/>
          </p:nvSpPr>
          <p:spPr>
            <a:xfrm>
              <a:off x="5331338" y="3550005"/>
              <a:ext cx="2177171" cy="738664"/>
            </a:xfrm>
            <a:prstGeom prst="rect">
              <a:avLst/>
            </a:prstGeom>
          </p:spPr>
          <p:txBody>
            <a:bodyPr lIns="0" tIns="0" rIns="0" bIns="0" rtlCol="0" anchor="t">
              <a:spAutoFit/>
            </a:bodyPr>
            <a:lstStyle/>
            <a:p>
              <a:r>
                <a:rPr lang="vi-VN" sz="2400" dirty="0">
                  <a:solidFill>
                    <a:srgbClr val="427F70"/>
                  </a:solidFill>
                  <a:latin typeface="#9Slide02 Tieu de rat dai 01" panose="02000000000000000000" pitchFamily="2" charset="0"/>
                  <a:ea typeface="#9Slide02 Tieu de rat dai 01" panose="02000000000000000000" pitchFamily="2" charset="0"/>
                </a:rPr>
                <a:t>Chuyển đổi số giáo dục</a:t>
              </a:r>
              <a:endParaRPr lang="en-US" sz="3200" b="1" dirty="0">
                <a:solidFill>
                  <a:srgbClr val="427F70"/>
                </a:solidFill>
                <a:latin typeface="#9Slide02 Tieu de rat dai 01" panose="02000000000000000000" pitchFamily="2" charset="0"/>
                <a:ea typeface="#9Slide02 Tieu de rat dai 01" panose="02000000000000000000" pitchFamily="2" charset="0"/>
                <a:cs typeface="Helvetica World Bold"/>
                <a:sym typeface="Helvetica World Bold"/>
              </a:endParaRPr>
            </a:p>
          </p:txBody>
        </p:sp>
      </p:grpSp>
      <p:grpSp>
        <p:nvGrpSpPr>
          <p:cNvPr id="102" name="Group 101">
            <a:extLst>
              <a:ext uri="{FF2B5EF4-FFF2-40B4-BE49-F238E27FC236}">
                <a16:creationId xmlns:a16="http://schemas.microsoft.com/office/drawing/2014/main" id="{C229D1C0-32D0-1D85-1223-3F501FEAA402}"/>
              </a:ext>
            </a:extLst>
          </p:cNvPr>
          <p:cNvGrpSpPr/>
          <p:nvPr/>
        </p:nvGrpSpPr>
        <p:grpSpPr>
          <a:xfrm>
            <a:off x="7614902" y="6802547"/>
            <a:ext cx="3148859" cy="2862348"/>
            <a:chOff x="7614902" y="6802547"/>
            <a:chExt cx="3148859" cy="2862348"/>
          </a:xfrm>
        </p:grpSpPr>
        <p:grpSp>
          <p:nvGrpSpPr>
            <p:cNvPr id="6" name="Group 6"/>
            <p:cNvGrpSpPr/>
            <p:nvPr/>
          </p:nvGrpSpPr>
          <p:grpSpPr>
            <a:xfrm rot="-5400000">
              <a:off x="7614902" y="7790242"/>
              <a:ext cx="454063" cy="45406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B9B1"/>
              </a:solidFill>
              <a:ln cap="sq">
                <a:noFill/>
                <a:prstDash val="solid"/>
                <a:miter/>
              </a:ln>
            </p:spPr>
            <p:txBody>
              <a:bodyPr/>
              <a:lstStyle/>
              <a:p>
                <a:endParaRPr lang="en-US"/>
              </a:p>
            </p:txBody>
          </p:sp>
          <p:sp>
            <p:nvSpPr>
              <p:cNvPr id="8" name="TextBox 8"/>
              <p:cNvSpPr txBox="1"/>
              <p:nvPr/>
            </p:nvSpPr>
            <p:spPr>
              <a:xfrm>
                <a:off x="76200" y="9525"/>
                <a:ext cx="660400" cy="727075"/>
              </a:xfrm>
              <a:prstGeom prst="rect">
                <a:avLst/>
              </a:prstGeom>
            </p:spPr>
            <p:txBody>
              <a:bodyPr lIns="42003" tIns="42003" rIns="42003" bIns="42003" rtlCol="0" anchor="ctr"/>
              <a:lstStyle/>
              <a:p>
                <a:pPr algn="ctr">
                  <a:lnSpc>
                    <a:spcPts val="3080"/>
                  </a:lnSpc>
                </a:pPr>
                <a:endParaRPr/>
              </a:p>
            </p:txBody>
          </p:sp>
        </p:grpSp>
        <p:grpSp>
          <p:nvGrpSpPr>
            <p:cNvPr id="16" name="Group 16"/>
            <p:cNvGrpSpPr/>
            <p:nvPr/>
          </p:nvGrpSpPr>
          <p:grpSpPr>
            <a:xfrm>
              <a:off x="8231103" y="8340311"/>
              <a:ext cx="2532658" cy="1324584"/>
              <a:chOff x="0" y="0"/>
              <a:chExt cx="839558" cy="439090"/>
            </a:xfrm>
          </p:grpSpPr>
          <p:sp>
            <p:nvSpPr>
              <p:cNvPr id="17" name="Freeform 17"/>
              <p:cNvSpPr/>
              <p:nvPr/>
            </p:nvSpPr>
            <p:spPr>
              <a:xfrm>
                <a:off x="0" y="0"/>
                <a:ext cx="839558" cy="439090"/>
              </a:xfrm>
              <a:custGeom>
                <a:avLst/>
                <a:gdLst/>
                <a:ahLst/>
                <a:cxnLst/>
                <a:rect l="l" t="t" r="r" b="b"/>
                <a:pathLst>
                  <a:path w="839558" h="439090">
                    <a:moveTo>
                      <a:pt x="64194" y="0"/>
                    </a:moveTo>
                    <a:lnTo>
                      <a:pt x="775364" y="0"/>
                    </a:lnTo>
                    <a:cubicBezTo>
                      <a:pt x="792389" y="0"/>
                      <a:pt x="808717" y="6763"/>
                      <a:pt x="820756" y="18802"/>
                    </a:cubicBezTo>
                    <a:cubicBezTo>
                      <a:pt x="832794" y="30840"/>
                      <a:pt x="839558" y="47168"/>
                      <a:pt x="839558" y="64194"/>
                    </a:cubicBezTo>
                    <a:lnTo>
                      <a:pt x="839558" y="374897"/>
                    </a:lnTo>
                    <a:cubicBezTo>
                      <a:pt x="839558" y="410350"/>
                      <a:pt x="810817" y="439090"/>
                      <a:pt x="775364" y="439090"/>
                    </a:cubicBezTo>
                    <a:lnTo>
                      <a:pt x="64194" y="439090"/>
                    </a:lnTo>
                    <a:cubicBezTo>
                      <a:pt x="28740" y="439090"/>
                      <a:pt x="0" y="410350"/>
                      <a:pt x="0" y="374897"/>
                    </a:cubicBezTo>
                    <a:lnTo>
                      <a:pt x="0" y="64194"/>
                    </a:lnTo>
                    <a:cubicBezTo>
                      <a:pt x="0" y="28740"/>
                      <a:pt x="28740" y="0"/>
                      <a:pt x="64194" y="0"/>
                    </a:cubicBezTo>
                    <a:close/>
                  </a:path>
                </a:pathLst>
              </a:custGeom>
              <a:solidFill>
                <a:srgbClr val="DAE5E3"/>
              </a:solidFill>
            </p:spPr>
            <p:txBody>
              <a:bodyPr/>
              <a:lstStyle/>
              <a:p>
                <a:endParaRPr lang="en-US"/>
              </a:p>
            </p:txBody>
          </p:sp>
          <p:sp>
            <p:nvSpPr>
              <p:cNvPr id="18" name="TextBox 18"/>
              <p:cNvSpPr txBox="1"/>
              <p:nvPr/>
            </p:nvSpPr>
            <p:spPr>
              <a:xfrm>
                <a:off x="0" y="19050"/>
                <a:ext cx="839558" cy="420040"/>
              </a:xfrm>
              <a:prstGeom prst="rect">
                <a:avLst/>
              </a:prstGeom>
            </p:spPr>
            <p:txBody>
              <a:bodyPr lIns="50800" tIns="50800" rIns="50800" bIns="50800" rtlCol="0" anchor="ctr"/>
              <a:lstStyle/>
              <a:p>
                <a:pPr algn="ctr">
                  <a:lnSpc>
                    <a:spcPts val="1759"/>
                  </a:lnSpc>
                </a:pPr>
                <a:endParaRPr/>
              </a:p>
            </p:txBody>
          </p:sp>
        </p:grpSp>
        <p:sp>
          <p:nvSpPr>
            <p:cNvPr id="19" name="Freeform 19"/>
            <p:cNvSpPr/>
            <p:nvPr/>
          </p:nvSpPr>
          <p:spPr>
            <a:xfrm rot="5400000">
              <a:off x="8115927" y="7389512"/>
              <a:ext cx="1080128" cy="1174053"/>
            </a:xfrm>
            <a:custGeom>
              <a:avLst/>
              <a:gdLst/>
              <a:ahLst/>
              <a:cxnLst/>
              <a:rect l="l" t="t" r="r" b="b"/>
              <a:pathLst>
                <a:path w="1080128" h="1174053">
                  <a:moveTo>
                    <a:pt x="0" y="0"/>
                  </a:moveTo>
                  <a:lnTo>
                    <a:pt x="1080128" y="0"/>
                  </a:lnTo>
                  <a:lnTo>
                    <a:pt x="1080128" y="1174052"/>
                  </a:lnTo>
                  <a:lnTo>
                    <a:pt x="0" y="11740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AutoShape 28"/>
            <p:cNvSpPr/>
            <p:nvPr/>
          </p:nvSpPr>
          <p:spPr>
            <a:xfrm>
              <a:off x="7841933" y="6802547"/>
              <a:ext cx="0" cy="1152356"/>
            </a:xfrm>
            <a:prstGeom prst="line">
              <a:avLst/>
            </a:prstGeom>
            <a:ln w="38100" cap="rnd">
              <a:solidFill>
                <a:srgbClr val="97B9B1"/>
              </a:solidFill>
              <a:prstDash val="solid"/>
              <a:headEnd type="oval" w="lg" len="lg"/>
              <a:tailEnd type="none" w="sm" len="sm"/>
            </a:ln>
          </p:spPr>
          <p:txBody>
            <a:bodyPr/>
            <a:lstStyle/>
            <a:p>
              <a:endParaRPr lang="en-US"/>
            </a:p>
          </p:txBody>
        </p:sp>
        <p:sp>
          <p:nvSpPr>
            <p:cNvPr id="42" name="Freeform 42"/>
            <p:cNvSpPr/>
            <p:nvPr/>
          </p:nvSpPr>
          <p:spPr>
            <a:xfrm>
              <a:off x="8446753" y="7707433"/>
              <a:ext cx="654722" cy="536872"/>
            </a:xfrm>
            <a:custGeom>
              <a:avLst/>
              <a:gdLst/>
              <a:ahLst/>
              <a:cxnLst/>
              <a:rect l="l" t="t" r="r" b="b"/>
              <a:pathLst>
                <a:path w="654722" h="536872">
                  <a:moveTo>
                    <a:pt x="0" y="0"/>
                  </a:moveTo>
                  <a:lnTo>
                    <a:pt x="654722" y="0"/>
                  </a:lnTo>
                  <a:lnTo>
                    <a:pt x="654722" y="536872"/>
                  </a:lnTo>
                  <a:lnTo>
                    <a:pt x="0" y="536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5" name="TextBox 75"/>
            <p:cNvSpPr txBox="1"/>
            <p:nvPr/>
          </p:nvSpPr>
          <p:spPr>
            <a:xfrm>
              <a:off x="8609652" y="8643052"/>
              <a:ext cx="1846932" cy="666849"/>
            </a:xfrm>
            <a:prstGeom prst="rect">
              <a:avLst/>
            </a:prstGeom>
          </p:spPr>
          <p:txBody>
            <a:bodyPr lIns="0" tIns="0" rIns="0" bIns="0" rtlCol="0" anchor="t">
              <a:spAutoFit/>
            </a:bodyPr>
            <a:lstStyle/>
            <a:p>
              <a:pPr>
                <a:lnSpc>
                  <a:spcPts val="2614"/>
                </a:lnSpc>
              </a:pPr>
              <a:r>
                <a:rPr lang="vi-VN" sz="2400" dirty="0">
                  <a:solidFill>
                    <a:srgbClr val="427F70"/>
                  </a:solidFill>
                  <a:latin typeface="#9Slide02 Tieu de rat dai 01" panose="02000000000000000000" pitchFamily="2" charset="0"/>
                  <a:ea typeface="#9Slide02 Tieu de rat dai 01" panose="02000000000000000000" pitchFamily="2" charset="0"/>
                </a:rPr>
                <a:t>Khủng hoảng tâm lý</a:t>
              </a:r>
              <a:endParaRPr lang="en-US" sz="2800" b="1" dirty="0">
                <a:solidFill>
                  <a:srgbClr val="427F70"/>
                </a:solidFill>
                <a:latin typeface="#9Slide02 Tieu de rat dai 01" panose="02000000000000000000" pitchFamily="2" charset="0"/>
                <a:ea typeface="#9Slide02 Tieu de rat dai 01" panose="02000000000000000000" pitchFamily="2" charset="0"/>
                <a:cs typeface="Helvetica World Bold"/>
                <a:sym typeface="Helvetica World Bold"/>
              </a:endParaRPr>
            </a:p>
          </p:txBody>
        </p:sp>
      </p:grpSp>
      <p:grpSp>
        <p:nvGrpSpPr>
          <p:cNvPr id="80" name="Group 79">
            <a:extLst>
              <a:ext uri="{FF2B5EF4-FFF2-40B4-BE49-F238E27FC236}">
                <a16:creationId xmlns:a16="http://schemas.microsoft.com/office/drawing/2014/main" id="{1EBE0A8A-DA53-44FC-B922-1AED377C13C3}"/>
              </a:ext>
            </a:extLst>
          </p:cNvPr>
          <p:cNvGrpSpPr/>
          <p:nvPr/>
        </p:nvGrpSpPr>
        <p:grpSpPr>
          <a:xfrm>
            <a:off x="10980401" y="3351367"/>
            <a:ext cx="3420336" cy="3159950"/>
            <a:chOff x="10980401" y="3351367"/>
            <a:chExt cx="3420336" cy="3159950"/>
          </a:xfrm>
        </p:grpSpPr>
        <p:grpSp>
          <p:nvGrpSpPr>
            <p:cNvPr id="29" name="Group 29"/>
            <p:cNvGrpSpPr/>
            <p:nvPr/>
          </p:nvGrpSpPr>
          <p:grpSpPr>
            <a:xfrm>
              <a:off x="11593556" y="3351367"/>
              <a:ext cx="2807181" cy="1480895"/>
              <a:chOff x="0" y="0"/>
              <a:chExt cx="839558" cy="442898"/>
            </a:xfrm>
          </p:grpSpPr>
          <p:sp>
            <p:nvSpPr>
              <p:cNvPr id="30" name="Freeform 30"/>
              <p:cNvSpPr/>
              <p:nvPr/>
            </p:nvSpPr>
            <p:spPr>
              <a:xfrm>
                <a:off x="0" y="0"/>
                <a:ext cx="839558" cy="442898"/>
              </a:xfrm>
              <a:custGeom>
                <a:avLst/>
                <a:gdLst/>
                <a:ahLst/>
                <a:cxnLst/>
                <a:rect l="l" t="t" r="r" b="b"/>
                <a:pathLst>
                  <a:path w="839558" h="442898">
                    <a:moveTo>
                      <a:pt x="57916" y="0"/>
                    </a:moveTo>
                    <a:lnTo>
                      <a:pt x="781642" y="0"/>
                    </a:lnTo>
                    <a:cubicBezTo>
                      <a:pt x="797002" y="0"/>
                      <a:pt x="811733" y="6102"/>
                      <a:pt x="822594" y="16963"/>
                    </a:cubicBezTo>
                    <a:cubicBezTo>
                      <a:pt x="833456" y="27824"/>
                      <a:pt x="839558" y="42556"/>
                      <a:pt x="839558" y="57916"/>
                    </a:cubicBezTo>
                    <a:lnTo>
                      <a:pt x="839558" y="384983"/>
                    </a:lnTo>
                    <a:cubicBezTo>
                      <a:pt x="839558" y="416969"/>
                      <a:pt x="813628" y="442898"/>
                      <a:pt x="781642" y="442898"/>
                    </a:cubicBezTo>
                    <a:lnTo>
                      <a:pt x="57916" y="442898"/>
                    </a:lnTo>
                    <a:cubicBezTo>
                      <a:pt x="42556" y="442898"/>
                      <a:pt x="27824" y="436797"/>
                      <a:pt x="16963" y="425935"/>
                    </a:cubicBezTo>
                    <a:cubicBezTo>
                      <a:pt x="6102" y="415074"/>
                      <a:pt x="0" y="400343"/>
                      <a:pt x="0" y="384983"/>
                    </a:cubicBezTo>
                    <a:lnTo>
                      <a:pt x="0" y="57916"/>
                    </a:lnTo>
                    <a:cubicBezTo>
                      <a:pt x="0" y="25930"/>
                      <a:pt x="25930" y="0"/>
                      <a:pt x="57916" y="0"/>
                    </a:cubicBezTo>
                    <a:close/>
                  </a:path>
                </a:pathLst>
              </a:custGeom>
              <a:solidFill>
                <a:srgbClr val="DAE5E3"/>
              </a:solidFill>
            </p:spPr>
            <p:txBody>
              <a:bodyPr/>
              <a:lstStyle/>
              <a:p>
                <a:endParaRPr lang="en-US"/>
              </a:p>
            </p:txBody>
          </p:sp>
          <p:sp>
            <p:nvSpPr>
              <p:cNvPr id="31" name="TextBox 31"/>
              <p:cNvSpPr txBox="1"/>
              <p:nvPr/>
            </p:nvSpPr>
            <p:spPr>
              <a:xfrm>
                <a:off x="0" y="19050"/>
                <a:ext cx="839558" cy="423848"/>
              </a:xfrm>
              <a:prstGeom prst="rect">
                <a:avLst/>
              </a:prstGeom>
            </p:spPr>
            <p:txBody>
              <a:bodyPr lIns="50800" tIns="50800" rIns="50800" bIns="50800" rtlCol="0" anchor="ctr"/>
              <a:lstStyle/>
              <a:p>
                <a:pPr algn="ctr">
                  <a:lnSpc>
                    <a:spcPts val="1759"/>
                  </a:lnSpc>
                </a:pPr>
                <a:endParaRPr/>
              </a:p>
            </p:txBody>
          </p:sp>
        </p:grpSp>
        <p:sp>
          <p:nvSpPr>
            <p:cNvPr id="32" name="Freeform 32"/>
            <p:cNvSpPr/>
            <p:nvPr/>
          </p:nvSpPr>
          <p:spPr>
            <a:xfrm rot="5400000">
              <a:off x="11466050" y="4497843"/>
              <a:ext cx="1197207" cy="1301312"/>
            </a:xfrm>
            <a:custGeom>
              <a:avLst/>
              <a:gdLst/>
              <a:ahLst/>
              <a:cxnLst/>
              <a:rect l="l" t="t" r="r" b="b"/>
              <a:pathLst>
                <a:path w="1197207" h="1301312">
                  <a:moveTo>
                    <a:pt x="0" y="0"/>
                  </a:moveTo>
                  <a:lnTo>
                    <a:pt x="1197207" y="0"/>
                  </a:lnTo>
                  <a:lnTo>
                    <a:pt x="1197207" y="1301312"/>
                  </a:lnTo>
                  <a:lnTo>
                    <a:pt x="0" y="1301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3" name="Group 33"/>
            <p:cNvGrpSpPr/>
            <p:nvPr/>
          </p:nvGrpSpPr>
          <p:grpSpPr>
            <a:xfrm>
              <a:off x="10980401" y="4918266"/>
              <a:ext cx="503280" cy="1593051"/>
              <a:chOff x="0" y="0"/>
              <a:chExt cx="671040" cy="2124067"/>
            </a:xfrm>
          </p:grpSpPr>
          <p:grpSp>
            <p:nvGrpSpPr>
              <p:cNvPr id="34" name="Group 34"/>
              <p:cNvGrpSpPr/>
              <p:nvPr/>
            </p:nvGrpSpPr>
            <p:grpSpPr>
              <a:xfrm rot="5400000">
                <a:off x="0" y="0"/>
                <a:ext cx="671040" cy="67104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B9B1"/>
                </a:solidFill>
                <a:ln cap="sq">
                  <a:noFill/>
                  <a:prstDash val="solid"/>
                  <a:miter/>
                </a:ln>
              </p:spPr>
              <p:txBody>
                <a:bodyPr/>
                <a:lstStyle/>
                <a:p>
                  <a:endParaRPr lang="en-US"/>
                </a:p>
              </p:txBody>
            </p:sp>
            <p:sp>
              <p:nvSpPr>
                <p:cNvPr id="36" name="TextBox 36"/>
                <p:cNvSpPr txBox="1"/>
                <p:nvPr/>
              </p:nvSpPr>
              <p:spPr>
                <a:xfrm>
                  <a:off x="76200" y="9525"/>
                  <a:ext cx="660400" cy="727075"/>
                </a:xfrm>
                <a:prstGeom prst="rect">
                  <a:avLst/>
                </a:prstGeom>
              </p:spPr>
              <p:txBody>
                <a:bodyPr lIns="42003" tIns="42003" rIns="42003" bIns="42003" rtlCol="0" anchor="ctr"/>
                <a:lstStyle/>
                <a:p>
                  <a:pPr algn="ctr">
                    <a:lnSpc>
                      <a:spcPts val="3080"/>
                    </a:lnSpc>
                  </a:pPr>
                  <a:endParaRPr/>
                </a:p>
              </p:txBody>
            </p:sp>
          </p:grpSp>
          <p:grpSp>
            <p:nvGrpSpPr>
              <p:cNvPr id="37" name="Group 37"/>
              <p:cNvGrpSpPr/>
              <p:nvPr/>
            </p:nvGrpSpPr>
            <p:grpSpPr>
              <a:xfrm rot="5400000">
                <a:off x="243346" y="243346"/>
                <a:ext cx="184349" cy="184349"/>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E5E3"/>
                </a:solidFill>
                <a:ln cap="sq">
                  <a:noFill/>
                  <a:prstDash val="solid"/>
                  <a:miter/>
                </a:ln>
              </p:spPr>
              <p:txBody>
                <a:bodyPr/>
                <a:lstStyle/>
                <a:p>
                  <a:endParaRPr lang="en-US"/>
                </a:p>
              </p:txBody>
            </p:sp>
            <p:sp>
              <p:nvSpPr>
                <p:cNvPr id="39" name="TextBox 39"/>
                <p:cNvSpPr txBox="1"/>
                <p:nvPr/>
              </p:nvSpPr>
              <p:spPr>
                <a:xfrm>
                  <a:off x="76200" y="9525"/>
                  <a:ext cx="660400" cy="727075"/>
                </a:xfrm>
                <a:prstGeom prst="rect">
                  <a:avLst/>
                </a:prstGeom>
              </p:spPr>
              <p:txBody>
                <a:bodyPr lIns="42003" tIns="42003" rIns="42003" bIns="42003" rtlCol="0" anchor="ctr"/>
                <a:lstStyle/>
                <a:p>
                  <a:pPr algn="ctr">
                    <a:lnSpc>
                      <a:spcPts val="3080"/>
                    </a:lnSpc>
                  </a:pPr>
                  <a:endParaRPr/>
                </a:p>
              </p:txBody>
            </p:sp>
          </p:grpSp>
          <p:sp>
            <p:nvSpPr>
              <p:cNvPr id="40" name="AutoShape 40"/>
              <p:cNvSpPr/>
              <p:nvPr/>
            </p:nvSpPr>
            <p:spPr>
              <a:xfrm flipH="1" flipV="1">
                <a:off x="335520" y="641831"/>
                <a:ext cx="0" cy="1482237"/>
              </a:xfrm>
              <a:prstGeom prst="line">
                <a:avLst/>
              </a:prstGeom>
              <a:ln w="67104" cap="rnd">
                <a:solidFill>
                  <a:srgbClr val="97B9B1"/>
                </a:solidFill>
                <a:prstDash val="solid"/>
                <a:headEnd type="oval" w="lg" len="lg"/>
                <a:tailEnd type="none" w="sm" len="sm"/>
              </a:ln>
            </p:spPr>
            <p:txBody>
              <a:bodyPr/>
              <a:lstStyle/>
              <a:p>
                <a:endParaRPr lang="en-US"/>
              </a:p>
            </p:txBody>
          </p:sp>
        </p:grpSp>
        <p:sp>
          <p:nvSpPr>
            <p:cNvPr id="43" name="Freeform 43"/>
            <p:cNvSpPr/>
            <p:nvPr/>
          </p:nvSpPr>
          <p:spPr>
            <a:xfrm>
              <a:off x="11898696" y="4845269"/>
              <a:ext cx="592402" cy="620317"/>
            </a:xfrm>
            <a:custGeom>
              <a:avLst/>
              <a:gdLst/>
              <a:ahLst/>
              <a:cxnLst/>
              <a:rect l="l" t="t" r="r" b="b"/>
              <a:pathLst>
                <a:path w="592402" h="620317">
                  <a:moveTo>
                    <a:pt x="0" y="0"/>
                  </a:moveTo>
                  <a:lnTo>
                    <a:pt x="592402" y="0"/>
                  </a:lnTo>
                  <a:lnTo>
                    <a:pt x="592402" y="620316"/>
                  </a:lnTo>
                  <a:lnTo>
                    <a:pt x="0" y="6203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6" name="TextBox 76"/>
            <p:cNvSpPr txBox="1"/>
            <p:nvPr/>
          </p:nvSpPr>
          <p:spPr>
            <a:xfrm>
              <a:off x="11898696" y="3596957"/>
              <a:ext cx="1994396" cy="738664"/>
            </a:xfrm>
            <a:prstGeom prst="rect">
              <a:avLst/>
            </a:prstGeom>
          </p:spPr>
          <p:txBody>
            <a:bodyPr lIns="0" tIns="0" rIns="0" bIns="0" rtlCol="0" anchor="t">
              <a:spAutoFit/>
            </a:bodyPr>
            <a:lstStyle/>
            <a:p>
              <a:r>
                <a:rPr lang="vi-VN" sz="2400" dirty="0">
                  <a:solidFill>
                    <a:srgbClr val="427F70"/>
                  </a:solidFill>
                  <a:latin typeface="#9Slide02 Tieu de rat dai 01" panose="02000000000000000000" pitchFamily="2" charset="0"/>
                  <a:ea typeface="#9Slide02 Tieu de rat dai 01" panose="02000000000000000000" pitchFamily="2" charset="0"/>
                </a:rPr>
                <a:t>Bạo lực học đường</a:t>
              </a:r>
              <a:endParaRPr lang="en-US" sz="3200" b="1" dirty="0">
                <a:solidFill>
                  <a:srgbClr val="427F70"/>
                </a:solidFill>
                <a:latin typeface="#9Slide02 Tieu de rat dai 01" panose="02000000000000000000" pitchFamily="2" charset="0"/>
                <a:ea typeface="#9Slide02 Tieu de rat dai 01" panose="02000000000000000000" pitchFamily="2" charset="0"/>
                <a:cs typeface="Helvetica World Bold"/>
                <a:sym typeface="Helvetica World Bold"/>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8691022" y="5169435"/>
            <a:ext cx="543710" cy="525916"/>
          </a:xfrm>
          <a:custGeom>
            <a:avLst/>
            <a:gdLst/>
            <a:ahLst/>
            <a:cxnLst/>
            <a:rect l="l" t="t" r="r" b="b"/>
            <a:pathLst>
              <a:path w="543710" h="525916">
                <a:moveTo>
                  <a:pt x="0" y="0"/>
                </a:moveTo>
                <a:lnTo>
                  <a:pt x="543711" y="0"/>
                </a:lnTo>
                <a:lnTo>
                  <a:pt x="543711" y="525916"/>
                </a:lnTo>
                <a:lnTo>
                  <a:pt x="0" y="5259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6" name="TextBox 16"/>
          <p:cNvSpPr txBox="1"/>
          <p:nvPr/>
        </p:nvSpPr>
        <p:spPr>
          <a:xfrm>
            <a:off x="1910655" y="2749760"/>
            <a:ext cx="14719873" cy="389530"/>
          </a:xfrm>
          <a:prstGeom prst="rect">
            <a:avLst/>
          </a:prstGeom>
        </p:spPr>
        <p:txBody>
          <a:bodyPr lIns="0" tIns="0" rIns="0" bIns="0" rtlCol="0" anchor="t">
            <a:spAutoFit/>
          </a:bodyPr>
          <a:lstStyle/>
          <a:p>
            <a:pPr algn="ctr">
              <a:lnSpc>
                <a:spcPts val="3331"/>
              </a:lnSpc>
            </a:pPr>
            <a:r>
              <a:rPr lang="vi-VN" sz="2400" dirty="0">
                <a:solidFill>
                  <a:srgbClr val="0D0D0D"/>
                </a:solidFill>
                <a:latin typeface="Times New Roman" panose="02020603050405020304" pitchFamily="18" charset="0"/>
                <a:ea typeface="Code Pro"/>
                <a:cs typeface="Times New Roman" panose="02020603050405020304" pitchFamily="18" charset="0"/>
                <a:sym typeface="Code Pro"/>
              </a:rPr>
              <a:t>MỞ RỘNG ĐỐI TƯỢNG HƯỚNG TỚI</a:t>
            </a:r>
            <a:endParaRPr lang="en-US" sz="2400" dirty="0">
              <a:solidFill>
                <a:srgbClr val="0D0D0D"/>
              </a:solidFill>
              <a:latin typeface="Times New Roman" panose="02020603050405020304" pitchFamily="18" charset="0"/>
              <a:ea typeface="Code Pro"/>
              <a:cs typeface="Times New Roman" panose="02020603050405020304" pitchFamily="18" charset="0"/>
              <a:sym typeface="Code Pro"/>
            </a:endParaRPr>
          </a:p>
        </p:txBody>
      </p:sp>
      <p:grpSp>
        <p:nvGrpSpPr>
          <p:cNvPr id="37" name="Group 36">
            <a:extLst>
              <a:ext uri="{FF2B5EF4-FFF2-40B4-BE49-F238E27FC236}">
                <a16:creationId xmlns:a16="http://schemas.microsoft.com/office/drawing/2014/main" id="{600E3AEF-D4DB-95F3-9BA7-C3954ABBA6ED}"/>
              </a:ext>
            </a:extLst>
          </p:cNvPr>
          <p:cNvGrpSpPr/>
          <p:nvPr/>
        </p:nvGrpSpPr>
        <p:grpSpPr>
          <a:xfrm>
            <a:off x="5031102" y="4142334"/>
            <a:ext cx="3299404" cy="2904232"/>
            <a:chOff x="2885258" y="4677808"/>
            <a:chExt cx="3299404" cy="2904232"/>
          </a:xfrm>
        </p:grpSpPr>
        <p:grpSp>
          <p:nvGrpSpPr>
            <p:cNvPr id="2" name="Group 2"/>
            <p:cNvGrpSpPr/>
            <p:nvPr/>
          </p:nvGrpSpPr>
          <p:grpSpPr>
            <a:xfrm>
              <a:off x="3005251" y="4677808"/>
              <a:ext cx="3179411" cy="2381269"/>
              <a:chOff x="0" y="-38100"/>
              <a:chExt cx="873929" cy="654543"/>
            </a:xfrm>
          </p:grpSpPr>
          <p:sp>
            <p:nvSpPr>
              <p:cNvPr id="3" name="Freeform 3"/>
              <p:cNvSpPr/>
              <p:nvPr/>
            </p:nvSpPr>
            <p:spPr>
              <a:xfrm>
                <a:off x="0" y="0"/>
                <a:ext cx="873929" cy="616443"/>
              </a:xfrm>
              <a:custGeom>
                <a:avLst/>
                <a:gdLst/>
                <a:ahLst/>
                <a:cxnLst/>
                <a:rect l="l" t="t" r="r" b="b"/>
                <a:pathLst>
                  <a:path w="873929" h="616443">
                    <a:moveTo>
                      <a:pt x="203200" y="0"/>
                    </a:moveTo>
                    <a:lnTo>
                      <a:pt x="873929" y="0"/>
                    </a:lnTo>
                    <a:lnTo>
                      <a:pt x="670729" y="616443"/>
                    </a:lnTo>
                    <a:lnTo>
                      <a:pt x="0" y="616443"/>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a:ln cap="sq">
                <a:noFill/>
                <a:prstDash val="solid"/>
                <a:miter/>
              </a:ln>
            </p:spPr>
            <p:txBody>
              <a:bodyPr/>
              <a:lstStyle/>
              <a:p>
                <a:endParaRPr lang="en-US" dirty="0"/>
              </a:p>
            </p:txBody>
          </p:sp>
          <p:sp>
            <p:nvSpPr>
              <p:cNvPr id="4" name="TextBox 4"/>
              <p:cNvSpPr txBox="1"/>
              <p:nvPr/>
            </p:nvSpPr>
            <p:spPr>
              <a:xfrm>
                <a:off x="101600" y="-38100"/>
                <a:ext cx="670729" cy="654543"/>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3895082" y="5200401"/>
              <a:ext cx="1179753" cy="1474692"/>
            </a:xfrm>
            <a:custGeom>
              <a:avLst/>
              <a:gdLst/>
              <a:ahLst/>
              <a:cxnLst/>
              <a:rect l="l" t="t" r="r" b="b"/>
              <a:pathLst>
                <a:path w="1179753" h="1474692">
                  <a:moveTo>
                    <a:pt x="0" y="0"/>
                  </a:moveTo>
                  <a:lnTo>
                    <a:pt x="1179754" y="0"/>
                  </a:lnTo>
                  <a:lnTo>
                    <a:pt x="1179754" y="1474692"/>
                  </a:lnTo>
                  <a:lnTo>
                    <a:pt x="0" y="1474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7" name="TextBox 17"/>
            <p:cNvSpPr txBox="1"/>
            <p:nvPr/>
          </p:nvSpPr>
          <p:spPr>
            <a:xfrm>
              <a:off x="2885258" y="7261055"/>
              <a:ext cx="2593875" cy="320985"/>
            </a:xfrm>
            <a:prstGeom prst="rect">
              <a:avLst/>
            </a:prstGeom>
          </p:spPr>
          <p:txBody>
            <a:bodyPr lIns="0" tIns="0" rIns="0" bIns="0" rtlCol="0" anchor="t">
              <a:spAutoFit/>
            </a:bodyPr>
            <a:lstStyle/>
            <a:p>
              <a:pPr algn="ctr">
                <a:lnSpc>
                  <a:spcPts val="2424"/>
                </a:lnSpc>
              </a:pPr>
              <a:r>
                <a:rPr lang="en-US" sz="3000" b="1" spc="44" dirty="0">
                  <a:solidFill>
                    <a:srgbClr val="0D0D0D"/>
                  </a:solidFill>
                  <a:latin typeface="Times New Roman" panose="02020603050405020304" pitchFamily="18" charset="0"/>
                  <a:ea typeface="Roboto Bold"/>
                  <a:cs typeface="Times New Roman" panose="02020603050405020304" pitchFamily="18" charset="0"/>
                  <a:sym typeface="Roboto Bold"/>
                </a:rPr>
                <a:t>HỌC </a:t>
              </a:r>
              <a:r>
                <a:rPr lang="vi-VN" sz="3000" b="1" spc="44" dirty="0">
                  <a:solidFill>
                    <a:srgbClr val="0D0D0D"/>
                  </a:solidFill>
                  <a:latin typeface="Times New Roman" panose="02020603050405020304" pitchFamily="18" charset="0"/>
                  <a:ea typeface="Roboto Bold"/>
                  <a:cs typeface="Times New Roman" panose="02020603050405020304" pitchFamily="18" charset="0"/>
                  <a:sym typeface="Roboto Bold"/>
                </a:rPr>
                <a:t>SIN</a:t>
              </a:r>
              <a:r>
                <a:rPr lang="en-US" sz="3000" b="1" spc="44" dirty="0">
                  <a:solidFill>
                    <a:srgbClr val="0D0D0D"/>
                  </a:solidFill>
                  <a:latin typeface="Times New Roman" panose="02020603050405020304" pitchFamily="18" charset="0"/>
                  <a:ea typeface="Roboto Bold"/>
                  <a:cs typeface="Times New Roman" panose="02020603050405020304" pitchFamily="18" charset="0"/>
                  <a:sym typeface="Roboto Bold"/>
                </a:rPr>
                <a:t>H</a:t>
              </a:r>
            </a:p>
          </p:txBody>
        </p:sp>
      </p:grpSp>
      <p:sp>
        <p:nvSpPr>
          <p:cNvPr id="20" name="TextBox 20"/>
          <p:cNvSpPr txBox="1"/>
          <p:nvPr/>
        </p:nvSpPr>
        <p:spPr>
          <a:xfrm>
            <a:off x="1157215" y="1715454"/>
            <a:ext cx="16155034" cy="897682"/>
          </a:xfrm>
          <a:prstGeom prst="rect">
            <a:avLst/>
          </a:prstGeom>
        </p:spPr>
        <p:txBody>
          <a:bodyPr lIns="0" tIns="0" rIns="0" bIns="0" rtlCol="0" anchor="t">
            <a:spAutoFit/>
          </a:bodyPr>
          <a:lstStyle/>
          <a:p>
            <a:pPr algn="ctr">
              <a:lnSpc>
                <a:spcPts val="6972"/>
              </a:lnSpc>
            </a:pPr>
            <a:r>
              <a:rPr lang="vi-VN" sz="6000" b="1" dirty="0">
                <a:solidFill>
                  <a:srgbClr val="427F70"/>
                </a:solidFill>
                <a:latin typeface="Times New Roman" panose="02020603050405020304" pitchFamily="18" charset="0"/>
                <a:ea typeface="Helvetica World Bold"/>
                <a:cs typeface="Times New Roman" panose="02020603050405020304" pitchFamily="18" charset="0"/>
                <a:sym typeface="Helvetica World Bold"/>
              </a:rPr>
              <a:t>TIỀM NĂNG DỰ ÁN</a:t>
            </a:r>
            <a:endParaRPr lang="en-US" sz="6000" b="1" dirty="0">
              <a:solidFill>
                <a:srgbClr val="427F70"/>
              </a:solidFill>
              <a:latin typeface="Times New Roman" panose="02020603050405020304" pitchFamily="18" charset="0"/>
              <a:ea typeface="Helvetica World Bold"/>
              <a:cs typeface="Times New Roman" panose="02020603050405020304" pitchFamily="18" charset="0"/>
              <a:sym typeface="Helvetica World Bold"/>
            </a:endParaRPr>
          </a:p>
        </p:txBody>
      </p:sp>
      <p:sp>
        <p:nvSpPr>
          <p:cNvPr id="21" name="Freeform 21"/>
          <p:cNvSpPr/>
          <p:nvPr/>
        </p:nvSpPr>
        <p:spPr>
          <a:xfrm>
            <a:off x="15909613" y="-565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2297566">
            <a:off x="-1297705" y="277101"/>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8">
              <a:alphaModFix amt="30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23" name="Freeform 23"/>
          <p:cNvSpPr/>
          <p:nvPr/>
        </p:nvSpPr>
        <p:spPr>
          <a:xfrm rot="772079" flipH="1" flipV="1">
            <a:off x="-2081538" y="7281451"/>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16198508" y="8129452"/>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10">
              <a:alphaModFix amt="3400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grpSp>
        <p:nvGrpSpPr>
          <p:cNvPr id="25" name="Group 25"/>
          <p:cNvGrpSpPr/>
          <p:nvPr/>
        </p:nvGrpSpPr>
        <p:grpSpPr>
          <a:xfrm>
            <a:off x="176096" y="9770189"/>
            <a:ext cx="18288000" cy="569326"/>
            <a:chOff x="0" y="0"/>
            <a:chExt cx="16068130" cy="500219"/>
          </a:xfrm>
        </p:grpSpPr>
        <p:sp>
          <p:nvSpPr>
            <p:cNvPr id="26" name="Freeform 26"/>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7" name="TextBox 27"/>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10800000">
            <a:off x="6552180" y="9622336"/>
            <a:ext cx="5535830" cy="643890"/>
            <a:chOff x="0" y="0"/>
            <a:chExt cx="4300624" cy="500219"/>
          </a:xfrm>
        </p:grpSpPr>
        <p:sp>
          <p:nvSpPr>
            <p:cNvPr id="29" name="Freeform 29"/>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30" name="TextBox 30"/>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7042498" y="9603286"/>
            <a:ext cx="4555195" cy="788139"/>
            <a:chOff x="0" y="0"/>
            <a:chExt cx="2891109" cy="500219"/>
          </a:xfrm>
        </p:grpSpPr>
        <p:sp>
          <p:nvSpPr>
            <p:cNvPr id="32" name="Freeform 32"/>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33" name="TextBox 33"/>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34" name="Freeform 34"/>
          <p:cNvSpPr/>
          <p:nvPr/>
        </p:nvSpPr>
        <p:spPr>
          <a:xfrm>
            <a:off x="954700" y="7763094"/>
            <a:ext cx="1840192" cy="1840192"/>
          </a:xfrm>
          <a:custGeom>
            <a:avLst/>
            <a:gdLst/>
            <a:ahLst/>
            <a:cxnLst/>
            <a:rect l="l" t="t" r="r" b="b"/>
            <a:pathLst>
              <a:path w="1840192" h="1840192">
                <a:moveTo>
                  <a:pt x="0" y="0"/>
                </a:moveTo>
                <a:lnTo>
                  <a:pt x="1840191" y="0"/>
                </a:lnTo>
                <a:lnTo>
                  <a:pt x="1840191" y="1840192"/>
                </a:lnTo>
                <a:lnTo>
                  <a:pt x="0" y="1840192"/>
                </a:lnTo>
                <a:lnTo>
                  <a:pt x="0" y="0"/>
                </a:lnTo>
                <a:close/>
              </a:path>
            </a:pathLst>
          </a:custGeom>
          <a:blipFill>
            <a:blip r:embed="rId12"/>
            <a:stretch>
              <a:fillRect/>
            </a:stretch>
          </a:blipFill>
        </p:spPr>
        <p:txBody>
          <a:bodyPr/>
          <a:lstStyle/>
          <a:p>
            <a:endParaRPr lang="en-US"/>
          </a:p>
        </p:txBody>
      </p:sp>
      <p:sp>
        <p:nvSpPr>
          <p:cNvPr id="35" name="TextBox 35"/>
          <p:cNvSpPr txBox="1"/>
          <p:nvPr/>
        </p:nvSpPr>
        <p:spPr>
          <a:xfrm>
            <a:off x="2641692" y="8496665"/>
            <a:ext cx="3320992" cy="499286"/>
          </a:xfrm>
          <a:prstGeom prst="rect">
            <a:avLst/>
          </a:prstGeom>
        </p:spPr>
        <p:txBody>
          <a:bodyPr lIns="0" tIns="0" rIns="0" bIns="0" rtlCol="0" anchor="t">
            <a:spAutoFit/>
          </a:bodyPr>
          <a:lstStyle/>
          <a:p>
            <a:pPr algn="l">
              <a:lnSpc>
                <a:spcPts val="1984"/>
              </a:lnSpc>
            </a:pPr>
            <a:r>
              <a:rPr lang="en-US" sz="1804" dirty="0">
                <a:solidFill>
                  <a:srgbClr val="0D0D0D"/>
                </a:solidFill>
                <a:latin typeface="Code Pro"/>
                <a:ea typeface="Code Pro"/>
                <a:cs typeface="Code Pro"/>
                <a:sym typeface="Code Pro"/>
              </a:rPr>
              <a:t>EDUJOY</a:t>
            </a:r>
          </a:p>
          <a:p>
            <a:pPr algn="l">
              <a:lnSpc>
                <a:spcPts val="1984"/>
              </a:lnSpc>
            </a:pPr>
            <a:r>
              <a:rPr lang="en-US" sz="1804" dirty="0">
                <a:solidFill>
                  <a:srgbClr val="0D0D0D"/>
                </a:solidFill>
                <a:latin typeface="Code Pro"/>
                <a:ea typeface="Code Pro"/>
                <a:cs typeface="Code Pro"/>
                <a:sym typeface="Code Pro"/>
              </a:rPr>
              <a:t>TÂM LÝ HỌC ĐƯỜNG</a:t>
            </a:r>
          </a:p>
        </p:txBody>
      </p:sp>
      <p:grpSp>
        <p:nvGrpSpPr>
          <p:cNvPr id="47" name="Group 46">
            <a:extLst>
              <a:ext uri="{FF2B5EF4-FFF2-40B4-BE49-F238E27FC236}">
                <a16:creationId xmlns:a16="http://schemas.microsoft.com/office/drawing/2014/main" id="{B14BA398-A391-D99C-A88C-CEB51CFE1A74}"/>
              </a:ext>
            </a:extLst>
          </p:cNvPr>
          <p:cNvGrpSpPr/>
          <p:nvPr/>
        </p:nvGrpSpPr>
        <p:grpSpPr>
          <a:xfrm>
            <a:off x="8648887" y="4286759"/>
            <a:ext cx="4277357" cy="2860952"/>
            <a:chOff x="8686533" y="4260627"/>
            <a:chExt cx="4277357" cy="2860952"/>
          </a:xfrm>
        </p:grpSpPr>
        <p:grpSp>
          <p:nvGrpSpPr>
            <p:cNvPr id="5" name="Group 5"/>
            <p:cNvGrpSpPr/>
            <p:nvPr/>
          </p:nvGrpSpPr>
          <p:grpSpPr>
            <a:xfrm>
              <a:off x="8686533" y="4260627"/>
              <a:ext cx="4277357" cy="2795044"/>
              <a:chOff x="101600" y="-151835"/>
              <a:chExt cx="1175723" cy="768278"/>
            </a:xfrm>
          </p:grpSpPr>
          <p:sp>
            <p:nvSpPr>
              <p:cNvPr id="6" name="Freeform 6"/>
              <p:cNvSpPr/>
              <p:nvPr/>
            </p:nvSpPr>
            <p:spPr>
              <a:xfrm>
                <a:off x="403394" y="-151835"/>
                <a:ext cx="873929" cy="616443"/>
              </a:xfrm>
              <a:custGeom>
                <a:avLst/>
                <a:gdLst/>
                <a:ahLst/>
                <a:cxnLst/>
                <a:rect l="l" t="t" r="r" b="b"/>
                <a:pathLst>
                  <a:path w="873929" h="616443">
                    <a:moveTo>
                      <a:pt x="203200" y="0"/>
                    </a:moveTo>
                    <a:lnTo>
                      <a:pt x="873929" y="0"/>
                    </a:lnTo>
                    <a:lnTo>
                      <a:pt x="670729" y="616443"/>
                    </a:lnTo>
                    <a:lnTo>
                      <a:pt x="0" y="616443"/>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a:ln cap="sq">
                <a:noFill/>
                <a:prstDash val="solid"/>
                <a:miter/>
              </a:ln>
            </p:spPr>
            <p:txBody>
              <a:bodyPr/>
              <a:lstStyle/>
              <a:p>
                <a:endParaRPr lang="en-US" dirty="0"/>
              </a:p>
            </p:txBody>
          </p:sp>
          <p:sp>
            <p:nvSpPr>
              <p:cNvPr id="7" name="TextBox 7"/>
              <p:cNvSpPr txBox="1"/>
              <p:nvPr/>
            </p:nvSpPr>
            <p:spPr>
              <a:xfrm>
                <a:off x="101600" y="-38100"/>
                <a:ext cx="670729" cy="654543"/>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9525000" y="6800594"/>
              <a:ext cx="2992596" cy="320985"/>
            </a:xfrm>
            <a:prstGeom prst="rect">
              <a:avLst/>
            </a:prstGeom>
          </p:spPr>
          <p:txBody>
            <a:bodyPr lIns="0" tIns="0" rIns="0" bIns="0" rtlCol="0" anchor="t">
              <a:spAutoFit/>
            </a:bodyPr>
            <a:lstStyle/>
            <a:p>
              <a:pPr algn="ctr">
                <a:lnSpc>
                  <a:spcPts val="2424"/>
                </a:lnSpc>
              </a:pPr>
              <a:r>
                <a:rPr lang="en-US" sz="3000" b="1" spc="44" dirty="0">
                  <a:solidFill>
                    <a:srgbClr val="0D0D0D"/>
                  </a:solidFill>
                  <a:latin typeface="Times New Roman" panose="02020603050405020304" pitchFamily="18" charset="0"/>
                  <a:ea typeface="Roboto Bold"/>
                  <a:cs typeface="Times New Roman" panose="02020603050405020304" pitchFamily="18" charset="0"/>
                  <a:sym typeface="Roboto Bold"/>
                </a:rPr>
                <a:t>SINH </a:t>
              </a:r>
              <a:r>
                <a:rPr lang="vi-VN" sz="3000" b="1" spc="44" dirty="0">
                  <a:solidFill>
                    <a:srgbClr val="0D0D0D"/>
                  </a:solidFill>
                  <a:latin typeface="Times New Roman" panose="02020603050405020304" pitchFamily="18" charset="0"/>
                  <a:ea typeface="Roboto Bold"/>
                  <a:cs typeface="Times New Roman" panose="02020603050405020304" pitchFamily="18" charset="0"/>
                  <a:sym typeface="Roboto Bold"/>
                </a:rPr>
                <a:t>VIÊN</a:t>
              </a:r>
              <a:endParaRPr lang="en-US" sz="3000" b="1" spc="44" dirty="0">
                <a:solidFill>
                  <a:srgbClr val="0D0D0D"/>
                </a:solidFill>
                <a:latin typeface="Times New Roman" panose="02020603050405020304" pitchFamily="18" charset="0"/>
                <a:ea typeface="Roboto Bold"/>
                <a:cs typeface="Times New Roman" panose="02020603050405020304" pitchFamily="18" charset="0"/>
                <a:sym typeface="Roboto Bold"/>
              </a:endParaRPr>
            </a:p>
          </p:txBody>
        </p:sp>
        <p:pic>
          <p:nvPicPr>
            <p:cNvPr id="41" name="Graphic 40" descr="Female Profile with solid fill">
              <a:extLst>
                <a:ext uri="{FF2B5EF4-FFF2-40B4-BE49-F238E27FC236}">
                  <a16:creationId xmlns:a16="http://schemas.microsoft.com/office/drawing/2014/main" id="{EC49367B-CBF8-8604-1B18-B29B20491F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65019" y="4570460"/>
              <a:ext cx="1622991" cy="1622991"/>
            </a:xfrm>
            <a:prstGeom prst="rect">
              <a:avLst/>
            </a:prstGeom>
          </p:spPr>
        </p:pic>
      </p:grpSp>
      <p:sp>
        <p:nvSpPr>
          <p:cNvPr id="48" name="AutoShape 46">
            <a:extLst>
              <a:ext uri="{FF2B5EF4-FFF2-40B4-BE49-F238E27FC236}">
                <a16:creationId xmlns:a16="http://schemas.microsoft.com/office/drawing/2014/main" id="{4D90D404-51F8-6A75-FCE2-E8340FD7318A}"/>
              </a:ext>
            </a:extLst>
          </p:cNvPr>
          <p:cNvSpPr/>
          <p:nvPr/>
        </p:nvSpPr>
        <p:spPr>
          <a:xfrm flipH="1">
            <a:off x="2440668" y="268720"/>
            <a:ext cx="13818128"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49" name="Group 47">
            <a:extLst>
              <a:ext uri="{FF2B5EF4-FFF2-40B4-BE49-F238E27FC236}">
                <a16:creationId xmlns:a16="http://schemas.microsoft.com/office/drawing/2014/main" id="{EF0E3758-31D8-E08A-E5AF-932F371D3C05}"/>
              </a:ext>
            </a:extLst>
          </p:cNvPr>
          <p:cNvGrpSpPr/>
          <p:nvPr/>
        </p:nvGrpSpPr>
        <p:grpSpPr>
          <a:xfrm>
            <a:off x="17338875" y="221095"/>
            <a:ext cx="1710485" cy="1165496"/>
            <a:chOff x="0" y="0"/>
            <a:chExt cx="734123" cy="500219"/>
          </a:xfrm>
        </p:grpSpPr>
        <p:sp>
          <p:nvSpPr>
            <p:cNvPr id="50" name="Freeform 48">
              <a:extLst>
                <a:ext uri="{FF2B5EF4-FFF2-40B4-BE49-F238E27FC236}">
                  <a16:creationId xmlns:a16="http://schemas.microsoft.com/office/drawing/2014/main" id="{9240F527-A778-F808-D308-D23099E6C4EF}"/>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51" name="TextBox 49">
              <a:extLst>
                <a:ext uri="{FF2B5EF4-FFF2-40B4-BE49-F238E27FC236}">
                  <a16:creationId xmlns:a16="http://schemas.microsoft.com/office/drawing/2014/main" id="{873CF860-4136-D89A-A78B-ADC931B0447C}"/>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2" name="Group 50">
            <a:extLst>
              <a:ext uri="{FF2B5EF4-FFF2-40B4-BE49-F238E27FC236}">
                <a16:creationId xmlns:a16="http://schemas.microsoft.com/office/drawing/2014/main" id="{5FC7D561-DAB1-8E91-2EFC-2BF945D28A21}"/>
              </a:ext>
            </a:extLst>
          </p:cNvPr>
          <p:cNvGrpSpPr/>
          <p:nvPr/>
        </p:nvGrpSpPr>
        <p:grpSpPr>
          <a:xfrm>
            <a:off x="15140479" y="221095"/>
            <a:ext cx="1710485" cy="1165496"/>
            <a:chOff x="0" y="0"/>
            <a:chExt cx="734123" cy="500219"/>
          </a:xfrm>
        </p:grpSpPr>
        <p:sp>
          <p:nvSpPr>
            <p:cNvPr id="53" name="Freeform 51">
              <a:extLst>
                <a:ext uri="{FF2B5EF4-FFF2-40B4-BE49-F238E27FC236}">
                  <a16:creationId xmlns:a16="http://schemas.microsoft.com/office/drawing/2014/main" id="{06F15EED-8C3D-6020-4404-BB9BD09C8DC8}"/>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54" name="TextBox 52">
              <a:extLst>
                <a:ext uri="{FF2B5EF4-FFF2-40B4-BE49-F238E27FC236}">
                  <a16:creationId xmlns:a16="http://schemas.microsoft.com/office/drawing/2014/main" id="{010A33DA-A017-E299-2145-DCBF3C1E9F2A}"/>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5" name="Group 53">
            <a:extLst>
              <a:ext uri="{FF2B5EF4-FFF2-40B4-BE49-F238E27FC236}">
                <a16:creationId xmlns:a16="http://schemas.microsoft.com/office/drawing/2014/main" id="{36E63431-A0A6-C711-32E0-15555CC22D73}"/>
              </a:ext>
            </a:extLst>
          </p:cNvPr>
          <p:cNvGrpSpPr/>
          <p:nvPr/>
        </p:nvGrpSpPr>
        <p:grpSpPr>
          <a:xfrm>
            <a:off x="16621470" y="221095"/>
            <a:ext cx="946900" cy="1165496"/>
            <a:chOff x="0" y="0"/>
            <a:chExt cx="406400" cy="500219"/>
          </a:xfrm>
        </p:grpSpPr>
        <p:sp>
          <p:nvSpPr>
            <p:cNvPr id="56" name="Freeform 54">
              <a:extLst>
                <a:ext uri="{FF2B5EF4-FFF2-40B4-BE49-F238E27FC236}">
                  <a16:creationId xmlns:a16="http://schemas.microsoft.com/office/drawing/2014/main" id="{9B4C2CC6-4DBD-FDCA-2587-4C3F4D42618B}"/>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57" name="TextBox 55">
              <a:extLst>
                <a:ext uri="{FF2B5EF4-FFF2-40B4-BE49-F238E27FC236}">
                  <a16:creationId xmlns:a16="http://schemas.microsoft.com/office/drawing/2014/main" id="{F2BD5D62-A271-7676-9E02-8A76F6FE304B}"/>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8" name="Group 56">
            <a:extLst>
              <a:ext uri="{FF2B5EF4-FFF2-40B4-BE49-F238E27FC236}">
                <a16:creationId xmlns:a16="http://schemas.microsoft.com/office/drawing/2014/main" id="{4ECA0F37-68BF-881F-DFCC-37A4FED49402}"/>
              </a:ext>
            </a:extLst>
          </p:cNvPr>
          <p:cNvGrpSpPr/>
          <p:nvPr/>
        </p:nvGrpSpPr>
        <p:grpSpPr>
          <a:xfrm rot="-10800000">
            <a:off x="-347364" y="221095"/>
            <a:ext cx="1710485" cy="1165496"/>
            <a:chOff x="0" y="0"/>
            <a:chExt cx="734123" cy="500219"/>
          </a:xfrm>
        </p:grpSpPr>
        <p:sp>
          <p:nvSpPr>
            <p:cNvPr id="59" name="Freeform 57">
              <a:extLst>
                <a:ext uri="{FF2B5EF4-FFF2-40B4-BE49-F238E27FC236}">
                  <a16:creationId xmlns:a16="http://schemas.microsoft.com/office/drawing/2014/main" id="{EC1C9D75-9655-752B-872D-E86F8B1B423F}"/>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60" name="TextBox 58">
              <a:extLst>
                <a:ext uri="{FF2B5EF4-FFF2-40B4-BE49-F238E27FC236}">
                  <a16:creationId xmlns:a16="http://schemas.microsoft.com/office/drawing/2014/main" id="{7EDDDA2F-BE8D-E11E-3FAE-C38C39FB3BC9}"/>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61" name="Group 59">
            <a:extLst>
              <a:ext uri="{FF2B5EF4-FFF2-40B4-BE49-F238E27FC236}">
                <a16:creationId xmlns:a16="http://schemas.microsoft.com/office/drawing/2014/main" id="{9244EE5F-0A4F-223D-7681-8FC4147F3DB2}"/>
              </a:ext>
            </a:extLst>
          </p:cNvPr>
          <p:cNvGrpSpPr/>
          <p:nvPr/>
        </p:nvGrpSpPr>
        <p:grpSpPr>
          <a:xfrm rot="-10800000">
            <a:off x="1851033" y="221095"/>
            <a:ext cx="1710485" cy="1165496"/>
            <a:chOff x="0" y="0"/>
            <a:chExt cx="734123" cy="500219"/>
          </a:xfrm>
        </p:grpSpPr>
        <p:sp>
          <p:nvSpPr>
            <p:cNvPr id="62" name="Freeform 60">
              <a:extLst>
                <a:ext uri="{FF2B5EF4-FFF2-40B4-BE49-F238E27FC236}">
                  <a16:creationId xmlns:a16="http://schemas.microsoft.com/office/drawing/2014/main" id="{0A3DE8EB-5121-605C-EEAC-B86235A87B9A}"/>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63" name="TextBox 61">
              <a:extLst>
                <a:ext uri="{FF2B5EF4-FFF2-40B4-BE49-F238E27FC236}">
                  <a16:creationId xmlns:a16="http://schemas.microsoft.com/office/drawing/2014/main" id="{F953158C-207B-3F39-4A57-30AC9A05465A}"/>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64" name="Group 62">
            <a:extLst>
              <a:ext uri="{FF2B5EF4-FFF2-40B4-BE49-F238E27FC236}">
                <a16:creationId xmlns:a16="http://schemas.microsoft.com/office/drawing/2014/main" id="{5E756DAA-8F7A-FE7E-F72C-3F7FD95E1B90}"/>
              </a:ext>
            </a:extLst>
          </p:cNvPr>
          <p:cNvGrpSpPr/>
          <p:nvPr/>
        </p:nvGrpSpPr>
        <p:grpSpPr>
          <a:xfrm rot="-10800000">
            <a:off x="1133627" y="221095"/>
            <a:ext cx="946900" cy="1165496"/>
            <a:chOff x="0" y="0"/>
            <a:chExt cx="406400" cy="500219"/>
          </a:xfrm>
        </p:grpSpPr>
        <p:sp>
          <p:nvSpPr>
            <p:cNvPr id="65" name="Freeform 63">
              <a:extLst>
                <a:ext uri="{FF2B5EF4-FFF2-40B4-BE49-F238E27FC236}">
                  <a16:creationId xmlns:a16="http://schemas.microsoft.com/office/drawing/2014/main" id="{C16E3597-3799-247D-E0CA-AEC9892F7906}"/>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66" name="TextBox 64">
              <a:extLst>
                <a:ext uri="{FF2B5EF4-FFF2-40B4-BE49-F238E27FC236}">
                  <a16:creationId xmlns:a16="http://schemas.microsoft.com/office/drawing/2014/main" id="{D50066B0-54BD-06F0-20EA-969653F05967}"/>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1000"/>
                                        <p:tgtEl>
                                          <p:spTgt spid="47"/>
                                        </p:tgtEl>
                                      </p:cBhvr>
                                    </p:animEffect>
                                    <p:anim calcmode="lin" valueType="num">
                                      <p:cBhvr>
                                        <p:cTn id="19" dur="1000" fill="hold"/>
                                        <p:tgtEl>
                                          <p:spTgt spid="47"/>
                                        </p:tgtEl>
                                        <p:attrNameLst>
                                          <p:attrName>ppt_x</p:attrName>
                                        </p:attrNameLst>
                                      </p:cBhvr>
                                      <p:tavLst>
                                        <p:tav tm="0">
                                          <p:val>
                                            <p:strVal val="#ppt_x"/>
                                          </p:val>
                                        </p:tav>
                                        <p:tav tm="100000">
                                          <p:val>
                                            <p:strVal val="#ppt_x"/>
                                          </p:val>
                                        </p:tav>
                                      </p:tavLst>
                                    </p:anim>
                                    <p:anim calcmode="lin" valueType="num">
                                      <p:cBhvr>
                                        <p:cTn id="2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a:extLst>
            <a:ext uri="{FF2B5EF4-FFF2-40B4-BE49-F238E27FC236}">
              <a16:creationId xmlns:a16="http://schemas.microsoft.com/office/drawing/2014/main" id="{0B6CDBC3-84CB-5956-D27B-20C115B1DD39}"/>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8FC75B37-626B-5720-A0AD-6EFB97862910}"/>
              </a:ext>
            </a:extLst>
          </p:cNvPr>
          <p:cNvSpPr/>
          <p:nvPr/>
        </p:nvSpPr>
        <p:spPr>
          <a:xfrm rot="772079" flipH="1" flipV="1">
            <a:off x="-2418880" y="7321633"/>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44DE5EA4-23B2-743F-BA45-B20BD2FA8AC1}"/>
              </a:ext>
            </a:extLst>
          </p:cNvPr>
          <p:cNvSpPr/>
          <p:nvPr/>
        </p:nvSpPr>
        <p:spPr>
          <a:xfrm>
            <a:off x="15861166" y="8169634"/>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grpSp>
        <p:nvGrpSpPr>
          <p:cNvPr id="9" name="Group 9">
            <a:extLst>
              <a:ext uri="{FF2B5EF4-FFF2-40B4-BE49-F238E27FC236}">
                <a16:creationId xmlns:a16="http://schemas.microsoft.com/office/drawing/2014/main" id="{6C6CEB92-4FC5-F3A4-C4BC-5E2F66E18445}"/>
              </a:ext>
            </a:extLst>
          </p:cNvPr>
          <p:cNvGrpSpPr/>
          <p:nvPr/>
        </p:nvGrpSpPr>
        <p:grpSpPr>
          <a:xfrm>
            <a:off x="-161246" y="9810370"/>
            <a:ext cx="18288000" cy="569326"/>
            <a:chOff x="0" y="0"/>
            <a:chExt cx="16068130" cy="500219"/>
          </a:xfrm>
        </p:grpSpPr>
        <p:sp>
          <p:nvSpPr>
            <p:cNvPr id="10" name="Freeform 10">
              <a:extLst>
                <a:ext uri="{FF2B5EF4-FFF2-40B4-BE49-F238E27FC236}">
                  <a16:creationId xmlns:a16="http://schemas.microsoft.com/office/drawing/2014/main" id="{A0B47BD9-3D30-9063-BBC4-DBFA127BB3EB}"/>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1" name="TextBox 11">
              <a:extLst>
                <a:ext uri="{FF2B5EF4-FFF2-40B4-BE49-F238E27FC236}">
                  <a16:creationId xmlns:a16="http://schemas.microsoft.com/office/drawing/2014/main" id="{A01281B1-7C48-9D34-2C40-D749F513543D}"/>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a:extLst>
              <a:ext uri="{FF2B5EF4-FFF2-40B4-BE49-F238E27FC236}">
                <a16:creationId xmlns:a16="http://schemas.microsoft.com/office/drawing/2014/main" id="{88C2B308-EA95-B9F2-B133-8CBBEB3EC4B7}"/>
              </a:ext>
            </a:extLst>
          </p:cNvPr>
          <p:cNvGrpSpPr/>
          <p:nvPr/>
        </p:nvGrpSpPr>
        <p:grpSpPr>
          <a:xfrm rot="-10800000">
            <a:off x="6214839" y="9662517"/>
            <a:ext cx="5535830" cy="643890"/>
            <a:chOff x="0" y="0"/>
            <a:chExt cx="4300624" cy="500219"/>
          </a:xfrm>
        </p:grpSpPr>
        <p:sp>
          <p:nvSpPr>
            <p:cNvPr id="13" name="Freeform 13">
              <a:extLst>
                <a:ext uri="{FF2B5EF4-FFF2-40B4-BE49-F238E27FC236}">
                  <a16:creationId xmlns:a16="http://schemas.microsoft.com/office/drawing/2014/main" id="{04513644-C320-E6B2-E299-B72BB2CBF547}"/>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14" name="TextBox 14">
              <a:extLst>
                <a:ext uri="{FF2B5EF4-FFF2-40B4-BE49-F238E27FC236}">
                  <a16:creationId xmlns:a16="http://schemas.microsoft.com/office/drawing/2014/main" id="{B513132B-5C4B-1DAD-9FE3-1A12687D4308}"/>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8B4D3AB5-BCE8-AFA3-A7AC-2C81E8485C22}"/>
              </a:ext>
            </a:extLst>
          </p:cNvPr>
          <p:cNvGrpSpPr/>
          <p:nvPr/>
        </p:nvGrpSpPr>
        <p:grpSpPr>
          <a:xfrm>
            <a:off x="6705156" y="9643467"/>
            <a:ext cx="4555195" cy="788139"/>
            <a:chOff x="0" y="0"/>
            <a:chExt cx="2891109" cy="500219"/>
          </a:xfrm>
        </p:grpSpPr>
        <p:sp>
          <p:nvSpPr>
            <p:cNvPr id="16" name="Freeform 16">
              <a:extLst>
                <a:ext uri="{FF2B5EF4-FFF2-40B4-BE49-F238E27FC236}">
                  <a16:creationId xmlns:a16="http://schemas.microsoft.com/office/drawing/2014/main" id="{ACD7D029-40E2-0203-DBE3-4D490B438FFE}"/>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7" name="TextBox 17">
              <a:extLst>
                <a:ext uri="{FF2B5EF4-FFF2-40B4-BE49-F238E27FC236}">
                  <a16:creationId xmlns:a16="http://schemas.microsoft.com/office/drawing/2014/main" id="{B13B3DC3-A62B-DF36-A4EC-295790A7A1F6}"/>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a:extLst>
              <a:ext uri="{FF2B5EF4-FFF2-40B4-BE49-F238E27FC236}">
                <a16:creationId xmlns:a16="http://schemas.microsoft.com/office/drawing/2014/main" id="{44C6E501-3A03-4498-3389-DBB40FAE494F}"/>
              </a:ext>
            </a:extLst>
          </p:cNvPr>
          <p:cNvGrpSpPr/>
          <p:nvPr/>
        </p:nvGrpSpPr>
        <p:grpSpPr>
          <a:xfrm>
            <a:off x="4233744" y="3031628"/>
            <a:ext cx="2841050" cy="1541234"/>
            <a:chOff x="0" y="0"/>
            <a:chExt cx="752490" cy="408217"/>
          </a:xfrm>
        </p:grpSpPr>
        <p:sp>
          <p:nvSpPr>
            <p:cNvPr id="30" name="Freeform 30">
              <a:extLst>
                <a:ext uri="{FF2B5EF4-FFF2-40B4-BE49-F238E27FC236}">
                  <a16:creationId xmlns:a16="http://schemas.microsoft.com/office/drawing/2014/main" id="{308CFEB1-875E-E8AF-F2BA-0C1E97AD5993}"/>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A8E4BA"/>
            </a:solidFill>
          </p:spPr>
          <p:txBody>
            <a:bodyPr/>
            <a:lstStyle/>
            <a:p>
              <a:endParaRPr lang="en-US"/>
            </a:p>
          </p:txBody>
        </p:sp>
        <p:sp>
          <p:nvSpPr>
            <p:cNvPr id="31" name="TextBox 31">
              <a:extLst>
                <a:ext uri="{FF2B5EF4-FFF2-40B4-BE49-F238E27FC236}">
                  <a16:creationId xmlns:a16="http://schemas.microsoft.com/office/drawing/2014/main" id="{4DDCBBA2-D750-9EB6-77A6-1CBF60103382}"/>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32" name="TextBox 32">
            <a:extLst>
              <a:ext uri="{FF2B5EF4-FFF2-40B4-BE49-F238E27FC236}">
                <a16:creationId xmlns:a16="http://schemas.microsoft.com/office/drawing/2014/main" id="{994663F2-EBA6-B9AF-6884-E326C4405F84}"/>
              </a:ext>
            </a:extLst>
          </p:cNvPr>
          <p:cNvSpPr txBox="1"/>
          <p:nvPr/>
        </p:nvSpPr>
        <p:spPr>
          <a:xfrm>
            <a:off x="4612410"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01</a:t>
            </a:r>
          </a:p>
        </p:txBody>
      </p:sp>
      <p:sp>
        <p:nvSpPr>
          <p:cNvPr id="33" name="Freeform 33">
            <a:extLst>
              <a:ext uri="{FF2B5EF4-FFF2-40B4-BE49-F238E27FC236}">
                <a16:creationId xmlns:a16="http://schemas.microsoft.com/office/drawing/2014/main" id="{174F5716-4CD4-186B-956E-944B6EACEBBC}"/>
              </a:ext>
            </a:extLst>
          </p:cNvPr>
          <p:cNvSpPr/>
          <p:nvPr/>
        </p:nvSpPr>
        <p:spPr>
          <a:xfrm rot="5400000">
            <a:off x="5167740"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34" name="Group 34">
            <a:extLst>
              <a:ext uri="{FF2B5EF4-FFF2-40B4-BE49-F238E27FC236}">
                <a16:creationId xmlns:a16="http://schemas.microsoft.com/office/drawing/2014/main" id="{7C0248A9-DD3B-991C-5F88-5E853C32119D}"/>
              </a:ext>
            </a:extLst>
          </p:cNvPr>
          <p:cNvGrpSpPr/>
          <p:nvPr/>
        </p:nvGrpSpPr>
        <p:grpSpPr>
          <a:xfrm>
            <a:off x="4233744" y="4347320"/>
            <a:ext cx="2841050" cy="4417194"/>
            <a:chOff x="0" y="0"/>
            <a:chExt cx="752490" cy="1169953"/>
          </a:xfrm>
        </p:grpSpPr>
        <p:sp>
          <p:nvSpPr>
            <p:cNvPr id="35" name="Freeform 35">
              <a:extLst>
                <a:ext uri="{FF2B5EF4-FFF2-40B4-BE49-F238E27FC236}">
                  <a16:creationId xmlns:a16="http://schemas.microsoft.com/office/drawing/2014/main" id="{84AB8D24-B6A8-6D19-6CF6-C0949A70D3F8}"/>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A8E4BA"/>
              </a:solidFill>
              <a:prstDash val="solid"/>
              <a:round/>
            </a:ln>
          </p:spPr>
          <p:txBody>
            <a:bodyPr/>
            <a:lstStyle/>
            <a:p>
              <a:endParaRPr lang="en-US" dirty="0"/>
            </a:p>
          </p:txBody>
        </p:sp>
        <p:sp>
          <p:nvSpPr>
            <p:cNvPr id="36" name="TextBox 36">
              <a:extLst>
                <a:ext uri="{FF2B5EF4-FFF2-40B4-BE49-F238E27FC236}">
                  <a16:creationId xmlns:a16="http://schemas.microsoft.com/office/drawing/2014/main" id="{44A11FAD-EEBD-78EA-4F71-5BAC98B49E90}"/>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37" name="Group 37">
            <a:extLst>
              <a:ext uri="{FF2B5EF4-FFF2-40B4-BE49-F238E27FC236}">
                <a16:creationId xmlns:a16="http://schemas.microsoft.com/office/drawing/2014/main" id="{862EC818-2CAF-86A7-A54B-7F485BA5BDB3}"/>
              </a:ext>
            </a:extLst>
          </p:cNvPr>
          <p:cNvGrpSpPr/>
          <p:nvPr/>
        </p:nvGrpSpPr>
        <p:grpSpPr>
          <a:xfrm>
            <a:off x="7558322" y="3031628"/>
            <a:ext cx="2841050" cy="1541234"/>
            <a:chOff x="0" y="0"/>
            <a:chExt cx="752490" cy="408217"/>
          </a:xfrm>
        </p:grpSpPr>
        <p:sp>
          <p:nvSpPr>
            <p:cNvPr id="38" name="Freeform 38">
              <a:extLst>
                <a:ext uri="{FF2B5EF4-FFF2-40B4-BE49-F238E27FC236}">
                  <a16:creationId xmlns:a16="http://schemas.microsoft.com/office/drawing/2014/main" id="{9523CBE3-EE77-8435-AAFF-CFC431C38BC9}"/>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5DE2A8"/>
            </a:solidFill>
          </p:spPr>
          <p:txBody>
            <a:bodyPr/>
            <a:lstStyle/>
            <a:p>
              <a:endParaRPr lang="en-US"/>
            </a:p>
          </p:txBody>
        </p:sp>
        <p:sp>
          <p:nvSpPr>
            <p:cNvPr id="39" name="TextBox 39">
              <a:extLst>
                <a:ext uri="{FF2B5EF4-FFF2-40B4-BE49-F238E27FC236}">
                  <a16:creationId xmlns:a16="http://schemas.microsoft.com/office/drawing/2014/main" id="{74F93F3B-738E-6271-E7CD-5764CA46D549}"/>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40" name="TextBox 40">
            <a:extLst>
              <a:ext uri="{FF2B5EF4-FFF2-40B4-BE49-F238E27FC236}">
                <a16:creationId xmlns:a16="http://schemas.microsoft.com/office/drawing/2014/main" id="{68DBFCA8-7B0F-7CCC-6455-9CC6518B6142}"/>
              </a:ext>
            </a:extLst>
          </p:cNvPr>
          <p:cNvSpPr txBox="1"/>
          <p:nvPr/>
        </p:nvSpPr>
        <p:spPr>
          <a:xfrm>
            <a:off x="7936987"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02</a:t>
            </a:r>
          </a:p>
        </p:txBody>
      </p:sp>
      <p:sp>
        <p:nvSpPr>
          <p:cNvPr id="41" name="Freeform 41">
            <a:extLst>
              <a:ext uri="{FF2B5EF4-FFF2-40B4-BE49-F238E27FC236}">
                <a16:creationId xmlns:a16="http://schemas.microsoft.com/office/drawing/2014/main" id="{EB6AB717-331E-AB88-CC25-21C6E678C1F0}"/>
              </a:ext>
            </a:extLst>
          </p:cNvPr>
          <p:cNvSpPr/>
          <p:nvPr/>
        </p:nvSpPr>
        <p:spPr>
          <a:xfrm rot="5400000">
            <a:off x="8492317"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42" name="Group 42">
            <a:extLst>
              <a:ext uri="{FF2B5EF4-FFF2-40B4-BE49-F238E27FC236}">
                <a16:creationId xmlns:a16="http://schemas.microsoft.com/office/drawing/2014/main" id="{37412E62-849C-8089-9B2A-E54C4FF2C6BA}"/>
              </a:ext>
            </a:extLst>
          </p:cNvPr>
          <p:cNvGrpSpPr/>
          <p:nvPr/>
        </p:nvGrpSpPr>
        <p:grpSpPr>
          <a:xfrm>
            <a:off x="7558322" y="4347320"/>
            <a:ext cx="2841050" cy="4417194"/>
            <a:chOff x="0" y="0"/>
            <a:chExt cx="752490" cy="1169953"/>
          </a:xfrm>
        </p:grpSpPr>
        <p:sp>
          <p:nvSpPr>
            <p:cNvPr id="43" name="Freeform 43">
              <a:extLst>
                <a:ext uri="{FF2B5EF4-FFF2-40B4-BE49-F238E27FC236}">
                  <a16:creationId xmlns:a16="http://schemas.microsoft.com/office/drawing/2014/main" id="{4838F6D4-1D2C-E9CE-6DD0-12C96C67024B}"/>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5CDFA6"/>
              </a:solidFill>
              <a:prstDash val="solid"/>
              <a:round/>
            </a:ln>
          </p:spPr>
          <p:txBody>
            <a:bodyPr/>
            <a:lstStyle/>
            <a:p>
              <a:endParaRPr lang="en-US"/>
            </a:p>
          </p:txBody>
        </p:sp>
        <p:sp>
          <p:nvSpPr>
            <p:cNvPr id="44" name="TextBox 44">
              <a:extLst>
                <a:ext uri="{FF2B5EF4-FFF2-40B4-BE49-F238E27FC236}">
                  <a16:creationId xmlns:a16="http://schemas.microsoft.com/office/drawing/2014/main" id="{0FF6EAA7-71D3-1A35-22E4-033DE78C6C22}"/>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49" name="Group 49">
            <a:extLst>
              <a:ext uri="{FF2B5EF4-FFF2-40B4-BE49-F238E27FC236}">
                <a16:creationId xmlns:a16="http://schemas.microsoft.com/office/drawing/2014/main" id="{B89DC5E9-E0CB-67D9-4473-E3DED16F235F}"/>
              </a:ext>
            </a:extLst>
          </p:cNvPr>
          <p:cNvGrpSpPr/>
          <p:nvPr/>
        </p:nvGrpSpPr>
        <p:grpSpPr>
          <a:xfrm>
            <a:off x="10830782" y="3031628"/>
            <a:ext cx="2841050" cy="1541234"/>
            <a:chOff x="0" y="0"/>
            <a:chExt cx="752490" cy="408217"/>
          </a:xfrm>
        </p:grpSpPr>
        <p:sp>
          <p:nvSpPr>
            <p:cNvPr id="50" name="Freeform 50">
              <a:extLst>
                <a:ext uri="{FF2B5EF4-FFF2-40B4-BE49-F238E27FC236}">
                  <a16:creationId xmlns:a16="http://schemas.microsoft.com/office/drawing/2014/main" id="{A9556850-68E6-962B-9018-D7D54F776177}"/>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488374"/>
            </a:solidFill>
          </p:spPr>
          <p:txBody>
            <a:bodyPr/>
            <a:lstStyle/>
            <a:p>
              <a:endParaRPr lang="en-US"/>
            </a:p>
          </p:txBody>
        </p:sp>
        <p:sp>
          <p:nvSpPr>
            <p:cNvPr id="51" name="TextBox 51">
              <a:extLst>
                <a:ext uri="{FF2B5EF4-FFF2-40B4-BE49-F238E27FC236}">
                  <a16:creationId xmlns:a16="http://schemas.microsoft.com/office/drawing/2014/main" id="{E3E6D9FD-B8B3-9D62-D64E-0EF7CA0713D4}"/>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52" name="TextBox 52">
            <a:extLst>
              <a:ext uri="{FF2B5EF4-FFF2-40B4-BE49-F238E27FC236}">
                <a16:creationId xmlns:a16="http://schemas.microsoft.com/office/drawing/2014/main" id="{A382B7C1-4B98-2547-FE07-953394F3E6DA}"/>
              </a:ext>
            </a:extLst>
          </p:cNvPr>
          <p:cNvSpPr txBox="1"/>
          <p:nvPr/>
        </p:nvSpPr>
        <p:spPr>
          <a:xfrm>
            <a:off x="11209447"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03</a:t>
            </a:r>
          </a:p>
        </p:txBody>
      </p:sp>
      <p:sp>
        <p:nvSpPr>
          <p:cNvPr id="53" name="Freeform 53">
            <a:extLst>
              <a:ext uri="{FF2B5EF4-FFF2-40B4-BE49-F238E27FC236}">
                <a16:creationId xmlns:a16="http://schemas.microsoft.com/office/drawing/2014/main" id="{E0D4C733-E8C9-3AA1-610B-0AE4AA88D1EA}"/>
              </a:ext>
            </a:extLst>
          </p:cNvPr>
          <p:cNvSpPr/>
          <p:nvPr/>
        </p:nvSpPr>
        <p:spPr>
          <a:xfrm rot="5400000">
            <a:off x="11764777"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54" name="Group 54">
            <a:extLst>
              <a:ext uri="{FF2B5EF4-FFF2-40B4-BE49-F238E27FC236}">
                <a16:creationId xmlns:a16="http://schemas.microsoft.com/office/drawing/2014/main" id="{392FE462-DAAA-5627-FC1A-1EF074325004}"/>
              </a:ext>
            </a:extLst>
          </p:cNvPr>
          <p:cNvGrpSpPr/>
          <p:nvPr/>
        </p:nvGrpSpPr>
        <p:grpSpPr>
          <a:xfrm>
            <a:off x="10830782" y="4347320"/>
            <a:ext cx="2841050" cy="4417194"/>
            <a:chOff x="0" y="0"/>
            <a:chExt cx="752490" cy="1169953"/>
          </a:xfrm>
        </p:grpSpPr>
        <p:sp>
          <p:nvSpPr>
            <p:cNvPr id="55" name="Freeform 55">
              <a:extLst>
                <a:ext uri="{FF2B5EF4-FFF2-40B4-BE49-F238E27FC236}">
                  <a16:creationId xmlns:a16="http://schemas.microsoft.com/office/drawing/2014/main" id="{82E672C4-9DC8-7E23-B8D5-902CDBB38723}"/>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488374"/>
              </a:solidFill>
              <a:prstDash val="solid"/>
              <a:round/>
            </a:ln>
          </p:spPr>
          <p:txBody>
            <a:bodyPr/>
            <a:lstStyle/>
            <a:p>
              <a:endParaRPr lang="en-US"/>
            </a:p>
          </p:txBody>
        </p:sp>
        <p:sp>
          <p:nvSpPr>
            <p:cNvPr id="56" name="TextBox 56">
              <a:extLst>
                <a:ext uri="{FF2B5EF4-FFF2-40B4-BE49-F238E27FC236}">
                  <a16:creationId xmlns:a16="http://schemas.microsoft.com/office/drawing/2014/main" id="{0CA5BABA-65CF-55AE-3A0F-D3683B9A7F7B}"/>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sp>
        <p:nvSpPr>
          <p:cNvPr id="57" name="Freeform 57">
            <a:extLst>
              <a:ext uri="{FF2B5EF4-FFF2-40B4-BE49-F238E27FC236}">
                <a16:creationId xmlns:a16="http://schemas.microsoft.com/office/drawing/2014/main" id="{5B61E3CA-8EC0-2F7E-D250-37D1A964A060}"/>
              </a:ext>
            </a:extLst>
          </p:cNvPr>
          <p:cNvSpPr/>
          <p:nvPr/>
        </p:nvSpPr>
        <p:spPr>
          <a:xfrm>
            <a:off x="8316798" y="5094907"/>
            <a:ext cx="1477730" cy="1254223"/>
          </a:xfrm>
          <a:custGeom>
            <a:avLst/>
            <a:gdLst/>
            <a:ahLst/>
            <a:cxnLst/>
            <a:rect l="l" t="t" r="r" b="b"/>
            <a:pathLst>
              <a:path w="1477730" h="1254223">
                <a:moveTo>
                  <a:pt x="0" y="0"/>
                </a:moveTo>
                <a:lnTo>
                  <a:pt x="1477730" y="0"/>
                </a:lnTo>
                <a:lnTo>
                  <a:pt x="1477730" y="1254223"/>
                </a:lnTo>
                <a:lnTo>
                  <a:pt x="0" y="12542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65" name="TextBox 65">
            <a:extLst>
              <a:ext uri="{FF2B5EF4-FFF2-40B4-BE49-F238E27FC236}">
                <a16:creationId xmlns:a16="http://schemas.microsoft.com/office/drawing/2014/main" id="{E4D10899-2D95-0594-E971-BC6019C251B7}"/>
              </a:ext>
            </a:extLst>
          </p:cNvPr>
          <p:cNvSpPr txBox="1"/>
          <p:nvPr/>
        </p:nvSpPr>
        <p:spPr>
          <a:xfrm>
            <a:off x="4574976" y="6932669"/>
            <a:ext cx="2304966" cy="329386"/>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Học sinh</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68" name="TextBox 68">
            <a:extLst>
              <a:ext uri="{FF2B5EF4-FFF2-40B4-BE49-F238E27FC236}">
                <a16:creationId xmlns:a16="http://schemas.microsoft.com/office/drawing/2014/main" id="{959D4C08-EE12-C13B-E2AD-661F327C2057}"/>
              </a:ext>
            </a:extLst>
          </p:cNvPr>
          <p:cNvSpPr txBox="1"/>
          <p:nvPr/>
        </p:nvSpPr>
        <p:spPr>
          <a:xfrm>
            <a:off x="7826364" y="6891886"/>
            <a:ext cx="2304966" cy="317395"/>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Nhà trường</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1" name="TextBox 71">
            <a:extLst>
              <a:ext uri="{FF2B5EF4-FFF2-40B4-BE49-F238E27FC236}">
                <a16:creationId xmlns:a16="http://schemas.microsoft.com/office/drawing/2014/main" id="{FEF6FCC6-E396-3C03-6E3D-4504385005E4}"/>
              </a:ext>
            </a:extLst>
          </p:cNvPr>
          <p:cNvSpPr txBox="1"/>
          <p:nvPr/>
        </p:nvSpPr>
        <p:spPr>
          <a:xfrm>
            <a:off x="11073378" y="6932669"/>
            <a:ext cx="2304966" cy="589905"/>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Phụ huynh</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3" name="TextBox 73">
            <a:extLst>
              <a:ext uri="{FF2B5EF4-FFF2-40B4-BE49-F238E27FC236}">
                <a16:creationId xmlns:a16="http://schemas.microsoft.com/office/drawing/2014/main" id="{9B9DB293-F0C5-0AC9-C16F-ED2582EFB43C}"/>
              </a:ext>
            </a:extLst>
          </p:cNvPr>
          <p:cNvSpPr txBox="1"/>
          <p:nvPr/>
        </p:nvSpPr>
        <p:spPr>
          <a:xfrm>
            <a:off x="-4343400" y="1460758"/>
            <a:ext cx="17399964" cy="795089"/>
          </a:xfrm>
          <a:prstGeom prst="rect">
            <a:avLst/>
          </a:prstGeom>
        </p:spPr>
        <p:txBody>
          <a:bodyPr lIns="0" tIns="0" rIns="0" bIns="0" rtlCol="0" anchor="t">
            <a:spAutoFit/>
          </a:bodyPr>
          <a:lstStyle/>
          <a:p>
            <a:pPr algn="r">
              <a:lnSpc>
                <a:spcPts val="6201"/>
              </a:lnSpc>
            </a:pPr>
            <a:r>
              <a:rPr lang="vi-VN" sz="5637" b="1">
                <a:solidFill>
                  <a:srgbClr val="0A6847"/>
                </a:solidFill>
                <a:latin typeface="Times New Roman" panose="02020603050405020304" pitchFamily="18" charset="0"/>
                <a:ea typeface="Paytone One"/>
                <a:cs typeface="Times New Roman" panose="02020603050405020304" pitchFamily="18" charset="0"/>
                <a:sym typeface="Paytone One"/>
              </a:rPr>
              <a:t>TÁC ĐỘNG ĐẾN XÃ HỘI</a:t>
            </a:r>
            <a:endPar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
        <p:nvSpPr>
          <p:cNvPr id="74" name="Freeform 74">
            <a:extLst>
              <a:ext uri="{FF2B5EF4-FFF2-40B4-BE49-F238E27FC236}">
                <a16:creationId xmlns:a16="http://schemas.microsoft.com/office/drawing/2014/main" id="{5CAAECA9-156C-7E1E-E125-25802E484671}"/>
              </a:ext>
            </a:extLst>
          </p:cNvPr>
          <p:cNvSpPr/>
          <p:nvPr/>
        </p:nvSpPr>
        <p:spPr>
          <a:xfrm>
            <a:off x="15909613" y="-565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5" name="Freeform 75">
            <a:extLst>
              <a:ext uri="{FF2B5EF4-FFF2-40B4-BE49-F238E27FC236}">
                <a16:creationId xmlns:a16="http://schemas.microsoft.com/office/drawing/2014/main" id="{C0AEA339-FC5D-D044-56C6-20E66BB511EA}"/>
              </a:ext>
            </a:extLst>
          </p:cNvPr>
          <p:cNvSpPr/>
          <p:nvPr/>
        </p:nvSpPr>
        <p:spPr>
          <a:xfrm rot="-2297566">
            <a:off x="-1297705" y="277101"/>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15">
              <a:alphaModFix amt="30000"/>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5" name="Freeform 13">
            <a:extLst>
              <a:ext uri="{FF2B5EF4-FFF2-40B4-BE49-F238E27FC236}">
                <a16:creationId xmlns:a16="http://schemas.microsoft.com/office/drawing/2014/main" id="{063B605B-781C-F1E8-1ABC-62CAE4C7E53C}"/>
              </a:ext>
            </a:extLst>
          </p:cNvPr>
          <p:cNvSpPr/>
          <p:nvPr/>
        </p:nvSpPr>
        <p:spPr>
          <a:xfrm>
            <a:off x="5064392" y="5044065"/>
            <a:ext cx="1179753" cy="1474692"/>
          </a:xfrm>
          <a:custGeom>
            <a:avLst/>
            <a:gdLst/>
            <a:ahLst/>
            <a:cxnLst/>
            <a:rect l="l" t="t" r="r" b="b"/>
            <a:pathLst>
              <a:path w="1179753" h="1474692">
                <a:moveTo>
                  <a:pt x="0" y="0"/>
                </a:moveTo>
                <a:lnTo>
                  <a:pt x="1179754" y="0"/>
                </a:lnTo>
                <a:lnTo>
                  <a:pt x="1179754" y="1474692"/>
                </a:lnTo>
                <a:lnTo>
                  <a:pt x="0" y="14746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pic>
        <p:nvPicPr>
          <p:cNvPr id="18" name="Graphic 17" descr="Man and woman with solid fill">
            <a:extLst>
              <a:ext uri="{FF2B5EF4-FFF2-40B4-BE49-F238E27FC236}">
                <a16:creationId xmlns:a16="http://schemas.microsoft.com/office/drawing/2014/main" id="{50FC22EF-CE08-7F95-6B8B-3F68C4A1418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619888" y="5354577"/>
            <a:ext cx="1136096" cy="1136096"/>
          </a:xfrm>
          <a:prstGeom prst="rect">
            <a:avLst/>
          </a:prstGeom>
        </p:spPr>
      </p:pic>
    </p:spTree>
    <p:extLst>
      <p:ext uri="{BB962C8B-B14F-4D97-AF65-F5344CB8AC3E}">
        <p14:creationId xmlns:p14="http://schemas.microsoft.com/office/powerpoint/2010/main" val="10169830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7B83C-D284-02A6-9035-946739E0E7F4}"/>
            </a:ext>
          </a:extLst>
        </p:cNvPr>
        <p:cNvGrpSpPr/>
        <p:nvPr/>
      </p:nvGrpSpPr>
      <p:grpSpPr>
        <a:xfrm>
          <a:off x="0" y="0"/>
          <a:ext cx="0" cy="0"/>
          <a:chOff x="0" y="0"/>
          <a:chExt cx="0" cy="0"/>
        </a:xfrm>
      </p:grpSpPr>
      <p:grpSp>
        <p:nvGrpSpPr>
          <p:cNvPr id="93" name="Group 92">
            <a:extLst>
              <a:ext uri="{FF2B5EF4-FFF2-40B4-BE49-F238E27FC236}">
                <a16:creationId xmlns:a16="http://schemas.microsoft.com/office/drawing/2014/main" id="{E4D07190-DAC4-DD63-EAC2-B252F7899134}"/>
              </a:ext>
            </a:extLst>
          </p:cNvPr>
          <p:cNvGrpSpPr/>
          <p:nvPr/>
        </p:nvGrpSpPr>
        <p:grpSpPr>
          <a:xfrm>
            <a:off x="533400" y="2720975"/>
            <a:ext cx="12629071" cy="2802911"/>
            <a:chOff x="636844" y="982948"/>
            <a:chExt cx="12629071" cy="2802911"/>
          </a:xfrm>
        </p:grpSpPr>
        <p:grpSp>
          <p:nvGrpSpPr>
            <p:cNvPr id="27" name="Group 27">
              <a:extLst>
                <a:ext uri="{FF2B5EF4-FFF2-40B4-BE49-F238E27FC236}">
                  <a16:creationId xmlns:a16="http://schemas.microsoft.com/office/drawing/2014/main" id="{37F2CB40-D802-F137-30E4-75DB6CA7C9D4}"/>
                </a:ext>
              </a:extLst>
            </p:cNvPr>
            <p:cNvGrpSpPr/>
            <p:nvPr/>
          </p:nvGrpSpPr>
          <p:grpSpPr>
            <a:xfrm>
              <a:off x="1383488" y="2028062"/>
              <a:ext cx="11882427" cy="1744646"/>
              <a:chOff x="0" y="0"/>
              <a:chExt cx="6697494" cy="1268730"/>
            </a:xfrm>
          </p:grpSpPr>
          <p:sp>
            <p:nvSpPr>
              <p:cNvPr id="28" name="Freeform 28">
                <a:extLst>
                  <a:ext uri="{FF2B5EF4-FFF2-40B4-BE49-F238E27FC236}">
                    <a16:creationId xmlns:a16="http://schemas.microsoft.com/office/drawing/2014/main" id="{D0BB9737-3791-3B02-9DAE-91A978C8CA0E}"/>
                  </a:ext>
                </a:extLst>
              </p:cNvPr>
              <p:cNvSpPr/>
              <p:nvPr/>
            </p:nvSpPr>
            <p:spPr>
              <a:xfrm>
                <a:off x="0" y="0"/>
                <a:ext cx="6697494" cy="1268730"/>
              </a:xfrm>
              <a:custGeom>
                <a:avLst/>
                <a:gdLst/>
                <a:ahLst/>
                <a:cxnLst/>
                <a:rect l="l" t="t" r="r" b="b"/>
                <a:pathLst>
                  <a:path w="3802428" h="1268730">
                    <a:moveTo>
                      <a:pt x="735330" y="0"/>
                    </a:moveTo>
                    <a:lnTo>
                      <a:pt x="0" y="1268730"/>
                    </a:lnTo>
                    <a:lnTo>
                      <a:pt x="3802428" y="1268730"/>
                    </a:lnTo>
                    <a:lnTo>
                      <a:pt x="3067097" y="0"/>
                    </a:lnTo>
                    <a:close/>
                  </a:path>
                </a:pathLst>
              </a:custGeom>
              <a:solidFill>
                <a:srgbClr val="37C9EF">
                  <a:alpha val="9804"/>
                </a:srgbClr>
              </a:solidFill>
            </p:spPr>
            <p:txBody>
              <a:bodyPr/>
              <a:lstStyle/>
              <a:p>
                <a:endParaRPr lang="en-US" dirty="0"/>
              </a:p>
            </p:txBody>
          </p:sp>
        </p:grpSp>
        <p:sp>
          <p:nvSpPr>
            <p:cNvPr id="72" name="Rectangle 71">
              <a:extLst>
                <a:ext uri="{FF2B5EF4-FFF2-40B4-BE49-F238E27FC236}">
                  <a16:creationId xmlns:a16="http://schemas.microsoft.com/office/drawing/2014/main" id="{035795CE-6F17-AF2C-A503-54E800A570B3}"/>
                </a:ext>
              </a:extLst>
            </p:cNvPr>
            <p:cNvSpPr/>
            <p:nvPr/>
          </p:nvSpPr>
          <p:spPr>
            <a:xfrm>
              <a:off x="636844" y="982948"/>
              <a:ext cx="3044554" cy="28029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n>
                  <a:solidFill>
                    <a:schemeClr val="bg1"/>
                  </a:solidFill>
                </a:ln>
                <a:solidFill>
                  <a:schemeClr val="bg1"/>
                </a:solidFill>
              </a:endParaRPr>
            </a:p>
          </p:txBody>
        </p:sp>
        <p:sp>
          <p:nvSpPr>
            <p:cNvPr id="51" name="TextBox 51">
              <a:extLst>
                <a:ext uri="{FF2B5EF4-FFF2-40B4-BE49-F238E27FC236}">
                  <a16:creationId xmlns:a16="http://schemas.microsoft.com/office/drawing/2014/main" id="{4A686DC5-A770-192D-7D26-EAB941E89D0D}"/>
                </a:ext>
              </a:extLst>
            </p:cNvPr>
            <p:cNvSpPr txBox="1"/>
            <p:nvPr/>
          </p:nvSpPr>
          <p:spPr>
            <a:xfrm>
              <a:off x="4428042" y="2444224"/>
              <a:ext cx="7259041" cy="723751"/>
            </a:xfrm>
            <a:prstGeom prst="rect">
              <a:avLst/>
            </a:prstGeom>
          </p:spPr>
          <p:txBody>
            <a:bodyPr wrap="square" lIns="0" tIns="0" rIns="0" bIns="0" rtlCol="0" anchor="t">
              <a:spAutoFit/>
            </a:bodyPr>
            <a:lstStyle/>
            <a:p>
              <a:pPr algn="ctr">
                <a:lnSpc>
                  <a:spcPts val="6335"/>
                </a:lnSpc>
                <a:spcBef>
                  <a:spcPct val="0"/>
                </a:spcBef>
              </a:pPr>
              <a:r>
                <a:rPr lang="en-US" sz="4000" b="1" dirty="0">
                  <a:solidFill>
                    <a:srgbClr val="000000"/>
                  </a:solidFill>
                  <a:latin typeface="Times New Roman" panose="02020603050405020304" pitchFamily="18" charset="0"/>
                  <a:ea typeface="Code Pro"/>
                  <a:cs typeface="Times New Roman" panose="02020603050405020304" pitchFamily="18" charset="0"/>
                  <a:sym typeface="Code Pro"/>
                </a:rPr>
                <a:t>25% </a:t>
              </a:r>
              <a:r>
                <a:rPr lang="vi-VN" sz="4000" b="1" dirty="0">
                  <a:solidFill>
                    <a:srgbClr val="000000"/>
                  </a:solidFill>
                  <a:latin typeface="Times New Roman" panose="02020603050405020304" pitchFamily="18" charset="0"/>
                  <a:ea typeface="Code Pro"/>
                  <a:cs typeface="Times New Roman" panose="02020603050405020304" pitchFamily="18" charset="0"/>
                  <a:sym typeface="Code Pro"/>
                </a:rPr>
                <a:t>gặp vấn đề về tâm lý</a:t>
              </a:r>
              <a:endParaRPr lang="en-US" sz="4000" b="1" dirty="0">
                <a:solidFill>
                  <a:srgbClr val="000000"/>
                </a:solidFill>
                <a:latin typeface="Times New Roman" panose="02020603050405020304" pitchFamily="18" charset="0"/>
                <a:ea typeface="Code Pro"/>
                <a:cs typeface="Times New Roman" panose="02020603050405020304" pitchFamily="18" charset="0"/>
                <a:sym typeface="Code Pro"/>
              </a:endParaRPr>
            </a:p>
          </p:txBody>
        </p:sp>
        <p:sp>
          <p:nvSpPr>
            <p:cNvPr id="29" name="Freeform 29">
              <a:extLst>
                <a:ext uri="{FF2B5EF4-FFF2-40B4-BE49-F238E27FC236}">
                  <a16:creationId xmlns:a16="http://schemas.microsoft.com/office/drawing/2014/main" id="{ED3AE6F5-BD6D-6632-A64A-A17EBC2538F6}"/>
                </a:ext>
              </a:extLst>
            </p:cNvPr>
            <p:cNvSpPr/>
            <p:nvPr/>
          </p:nvSpPr>
          <p:spPr>
            <a:xfrm>
              <a:off x="2601192" y="2008734"/>
              <a:ext cx="2039276" cy="1763974"/>
            </a:xfrm>
            <a:custGeom>
              <a:avLst/>
              <a:gdLst/>
              <a:ahLst/>
              <a:cxnLst/>
              <a:rect l="l" t="t" r="r" b="b"/>
              <a:pathLst>
                <a:path w="2039276" h="1763974">
                  <a:moveTo>
                    <a:pt x="0" y="0"/>
                  </a:moveTo>
                  <a:lnTo>
                    <a:pt x="2039276" y="0"/>
                  </a:lnTo>
                  <a:lnTo>
                    <a:pt x="2039276" y="1763974"/>
                  </a:lnTo>
                  <a:lnTo>
                    <a:pt x="0" y="1763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4" name="TextBox 54">
              <a:extLst>
                <a:ext uri="{FF2B5EF4-FFF2-40B4-BE49-F238E27FC236}">
                  <a16:creationId xmlns:a16="http://schemas.microsoft.com/office/drawing/2014/main" id="{D9AD7524-0E2C-4DD9-FBF5-7C08CDB3D8DE}"/>
                </a:ext>
              </a:extLst>
            </p:cNvPr>
            <p:cNvSpPr txBox="1"/>
            <p:nvPr/>
          </p:nvSpPr>
          <p:spPr>
            <a:xfrm>
              <a:off x="3511305" y="2656095"/>
              <a:ext cx="219049" cy="774422"/>
            </a:xfrm>
            <a:prstGeom prst="rect">
              <a:avLst/>
            </a:prstGeom>
          </p:spPr>
          <p:txBody>
            <a:bodyPr lIns="0" tIns="0" rIns="0" bIns="0" rtlCol="0" anchor="t">
              <a:spAutoFit/>
            </a:bodyPr>
            <a:lstStyle/>
            <a:p>
              <a:pPr algn="ctr">
                <a:lnSpc>
                  <a:spcPts val="6335"/>
                </a:lnSpc>
                <a:spcBef>
                  <a:spcPct val="0"/>
                </a:spcBef>
              </a:pPr>
              <a:r>
                <a:rPr lang="en-US" sz="4525" dirty="0">
                  <a:solidFill>
                    <a:srgbClr val="FFFFFF"/>
                  </a:solidFill>
                  <a:latin typeface="Code Pro"/>
                  <a:ea typeface="Code Pro"/>
                  <a:cs typeface="Code Pro"/>
                  <a:sym typeface="Code Pro"/>
                </a:rPr>
                <a:t>1</a:t>
              </a:r>
            </a:p>
          </p:txBody>
        </p:sp>
      </p:grpSp>
      <p:grpSp>
        <p:nvGrpSpPr>
          <p:cNvPr id="2" name="Group 2">
            <a:extLst>
              <a:ext uri="{FF2B5EF4-FFF2-40B4-BE49-F238E27FC236}">
                <a16:creationId xmlns:a16="http://schemas.microsoft.com/office/drawing/2014/main" id="{10B5B6A6-E19E-7770-E9EB-900AFA164C47}"/>
              </a:ext>
            </a:extLst>
          </p:cNvPr>
          <p:cNvGrpSpPr/>
          <p:nvPr/>
        </p:nvGrpSpPr>
        <p:grpSpPr>
          <a:xfrm>
            <a:off x="16403992" y="6461585"/>
            <a:ext cx="2052520" cy="3069355"/>
            <a:chOff x="0" y="0"/>
            <a:chExt cx="406400" cy="607734"/>
          </a:xfrm>
        </p:grpSpPr>
        <p:sp>
          <p:nvSpPr>
            <p:cNvPr id="3" name="Freeform 3">
              <a:extLst>
                <a:ext uri="{FF2B5EF4-FFF2-40B4-BE49-F238E27FC236}">
                  <a16:creationId xmlns:a16="http://schemas.microsoft.com/office/drawing/2014/main" id="{AB3CE30E-D3B5-9E7B-3DF8-CD2713292F88}"/>
                </a:ext>
              </a:extLst>
            </p:cNvPr>
            <p:cNvSpPr/>
            <p:nvPr/>
          </p:nvSpPr>
          <p:spPr>
            <a:xfrm>
              <a:off x="0" y="0"/>
              <a:ext cx="406400" cy="607734"/>
            </a:xfrm>
            <a:custGeom>
              <a:avLst/>
              <a:gdLst/>
              <a:ahLst/>
              <a:cxnLst/>
              <a:rect l="l" t="t" r="r" b="b"/>
              <a:pathLst>
                <a:path w="406400" h="607734">
                  <a:moveTo>
                    <a:pt x="203200" y="0"/>
                  </a:moveTo>
                  <a:lnTo>
                    <a:pt x="406400" y="0"/>
                  </a:lnTo>
                  <a:lnTo>
                    <a:pt x="203200" y="607734"/>
                  </a:lnTo>
                  <a:lnTo>
                    <a:pt x="0" y="607734"/>
                  </a:lnTo>
                  <a:lnTo>
                    <a:pt x="203200" y="0"/>
                  </a:lnTo>
                  <a:close/>
                </a:path>
              </a:pathLst>
            </a:custGeom>
            <a:solidFill>
              <a:srgbClr val="80A321"/>
            </a:solidFill>
          </p:spPr>
          <p:txBody>
            <a:bodyPr/>
            <a:lstStyle/>
            <a:p>
              <a:endParaRPr lang="en-US"/>
            </a:p>
          </p:txBody>
        </p:sp>
        <p:sp>
          <p:nvSpPr>
            <p:cNvPr id="4" name="TextBox 4">
              <a:extLst>
                <a:ext uri="{FF2B5EF4-FFF2-40B4-BE49-F238E27FC236}">
                  <a16:creationId xmlns:a16="http://schemas.microsoft.com/office/drawing/2014/main" id="{EC56B15A-239B-DD02-8203-E8CF8F1B1C58}"/>
                </a:ext>
              </a:extLst>
            </p:cNvPr>
            <p:cNvSpPr txBox="1"/>
            <p:nvPr/>
          </p:nvSpPr>
          <p:spPr>
            <a:xfrm>
              <a:off x="101600" y="-38100"/>
              <a:ext cx="203200" cy="64583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2106DCB7-F65A-99DB-5EC4-13F5DD618404}"/>
              </a:ext>
            </a:extLst>
          </p:cNvPr>
          <p:cNvGrpSpPr/>
          <p:nvPr/>
        </p:nvGrpSpPr>
        <p:grpSpPr>
          <a:xfrm>
            <a:off x="17430252" y="3408720"/>
            <a:ext cx="2052520" cy="3069355"/>
            <a:chOff x="0" y="0"/>
            <a:chExt cx="406400" cy="607734"/>
          </a:xfrm>
        </p:grpSpPr>
        <p:sp>
          <p:nvSpPr>
            <p:cNvPr id="6" name="Freeform 6">
              <a:extLst>
                <a:ext uri="{FF2B5EF4-FFF2-40B4-BE49-F238E27FC236}">
                  <a16:creationId xmlns:a16="http://schemas.microsoft.com/office/drawing/2014/main" id="{3132EFF3-DEDA-A30F-ADB7-18A1636D02F3}"/>
                </a:ext>
              </a:extLst>
            </p:cNvPr>
            <p:cNvSpPr/>
            <p:nvPr/>
          </p:nvSpPr>
          <p:spPr>
            <a:xfrm>
              <a:off x="0" y="0"/>
              <a:ext cx="406400" cy="607734"/>
            </a:xfrm>
            <a:custGeom>
              <a:avLst/>
              <a:gdLst/>
              <a:ahLst/>
              <a:cxnLst/>
              <a:rect l="l" t="t" r="r" b="b"/>
              <a:pathLst>
                <a:path w="406400" h="607734">
                  <a:moveTo>
                    <a:pt x="203200" y="0"/>
                  </a:moveTo>
                  <a:lnTo>
                    <a:pt x="406400" y="0"/>
                  </a:lnTo>
                  <a:lnTo>
                    <a:pt x="203200" y="607734"/>
                  </a:lnTo>
                  <a:lnTo>
                    <a:pt x="0" y="607734"/>
                  </a:lnTo>
                  <a:lnTo>
                    <a:pt x="203200" y="0"/>
                  </a:lnTo>
                  <a:close/>
                </a:path>
              </a:pathLst>
            </a:custGeom>
            <a:solidFill>
              <a:srgbClr val="80A321"/>
            </a:solidFill>
          </p:spPr>
          <p:txBody>
            <a:bodyPr/>
            <a:lstStyle/>
            <a:p>
              <a:endParaRPr lang="en-US"/>
            </a:p>
          </p:txBody>
        </p:sp>
        <p:sp>
          <p:nvSpPr>
            <p:cNvPr id="7" name="TextBox 7">
              <a:extLst>
                <a:ext uri="{FF2B5EF4-FFF2-40B4-BE49-F238E27FC236}">
                  <a16:creationId xmlns:a16="http://schemas.microsoft.com/office/drawing/2014/main" id="{60A41A7C-5AEC-008B-5768-C3591167FFCA}"/>
                </a:ext>
              </a:extLst>
            </p:cNvPr>
            <p:cNvSpPr txBox="1"/>
            <p:nvPr/>
          </p:nvSpPr>
          <p:spPr>
            <a:xfrm>
              <a:off x="101600" y="-38100"/>
              <a:ext cx="203200" cy="645834"/>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E6F96076-012C-C6D2-C54F-AFF7791E664D}"/>
              </a:ext>
            </a:extLst>
          </p:cNvPr>
          <p:cNvGrpSpPr/>
          <p:nvPr/>
        </p:nvGrpSpPr>
        <p:grpSpPr>
          <a:xfrm>
            <a:off x="17183100" y="9748228"/>
            <a:ext cx="1710485" cy="1165496"/>
            <a:chOff x="0" y="0"/>
            <a:chExt cx="734123" cy="500219"/>
          </a:xfrm>
        </p:grpSpPr>
        <p:sp>
          <p:nvSpPr>
            <p:cNvPr id="9" name="Freeform 9">
              <a:extLst>
                <a:ext uri="{FF2B5EF4-FFF2-40B4-BE49-F238E27FC236}">
                  <a16:creationId xmlns:a16="http://schemas.microsoft.com/office/drawing/2014/main" id="{36D9B7B8-B1EB-331A-47B0-C7E985151C9A}"/>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0" name="TextBox 10">
              <a:extLst>
                <a:ext uri="{FF2B5EF4-FFF2-40B4-BE49-F238E27FC236}">
                  <a16:creationId xmlns:a16="http://schemas.microsoft.com/office/drawing/2014/main" id="{8012105B-64BF-833F-1255-FBB736B982E2}"/>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238DC347-02D9-82DF-54DE-D10D362D60C7}"/>
              </a:ext>
            </a:extLst>
          </p:cNvPr>
          <p:cNvGrpSpPr/>
          <p:nvPr/>
        </p:nvGrpSpPr>
        <p:grpSpPr>
          <a:xfrm>
            <a:off x="3254970" y="9748228"/>
            <a:ext cx="14023380" cy="845295"/>
            <a:chOff x="0" y="0"/>
            <a:chExt cx="8298603" cy="500219"/>
          </a:xfrm>
        </p:grpSpPr>
        <p:sp>
          <p:nvSpPr>
            <p:cNvPr id="12" name="Freeform 12">
              <a:extLst>
                <a:ext uri="{FF2B5EF4-FFF2-40B4-BE49-F238E27FC236}">
                  <a16:creationId xmlns:a16="http://schemas.microsoft.com/office/drawing/2014/main" id="{BDAABA87-B710-1CBE-5DC4-9A0724114A3F}"/>
                </a:ext>
              </a:extLst>
            </p:cNvPr>
            <p:cNvSpPr/>
            <p:nvPr/>
          </p:nvSpPr>
          <p:spPr>
            <a:xfrm>
              <a:off x="0" y="0"/>
              <a:ext cx="8298603" cy="500219"/>
            </a:xfrm>
            <a:custGeom>
              <a:avLst/>
              <a:gdLst/>
              <a:ahLst/>
              <a:cxnLst/>
              <a:rect l="l" t="t" r="r" b="b"/>
              <a:pathLst>
                <a:path w="8298603" h="500219">
                  <a:moveTo>
                    <a:pt x="8095403" y="0"/>
                  </a:moveTo>
                  <a:lnTo>
                    <a:pt x="0" y="0"/>
                  </a:lnTo>
                  <a:lnTo>
                    <a:pt x="203200" y="500219"/>
                  </a:lnTo>
                  <a:lnTo>
                    <a:pt x="8298603" y="500219"/>
                  </a:lnTo>
                  <a:lnTo>
                    <a:pt x="809540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3" name="TextBox 13">
              <a:extLst>
                <a:ext uri="{FF2B5EF4-FFF2-40B4-BE49-F238E27FC236}">
                  <a16:creationId xmlns:a16="http://schemas.microsoft.com/office/drawing/2014/main" id="{DD604D1C-6AD5-6995-8149-574DB9A7EE04}"/>
                </a:ext>
              </a:extLst>
            </p:cNvPr>
            <p:cNvSpPr txBox="1"/>
            <p:nvPr/>
          </p:nvSpPr>
          <p:spPr>
            <a:xfrm>
              <a:off x="101600" y="-38100"/>
              <a:ext cx="8095403" cy="538319"/>
            </a:xfrm>
            <a:prstGeom prst="rect">
              <a:avLst/>
            </a:prstGeom>
          </p:spPr>
          <p:txBody>
            <a:bodyPr lIns="50800" tIns="50800" rIns="50800" bIns="50800" rtlCol="0" anchor="ctr"/>
            <a:lstStyle/>
            <a:p>
              <a:pPr algn="ctr">
                <a:lnSpc>
                  <a:spcPts val="2659"/>
                </a:lnSpc>
                <a:spcBef>
                  <a:spcPct val="0"/>
                </a:spcBef>
              </a:pPr>
              <a:endParaRPr/>
            </a:p>
          </p:txBody>
        </p:sp>
      </p:grpSp>
      <p:sp>
        <p:nvSpPr>
          <p:cNvPr id="14" name="AutoShape 14">
            <a:extLst>
              <a:ext uri="{FF2B5EF4-FFF2-40B4-BE49-F238E27FC236}">
                <a16:creationId xmlns:a16="http://schemas.microsoft.com/office/drawing/2014/main" id="{8FAAD1C3-C812-4C0E-D68C-6B8E719ADA6D}"/>
              </a:ext>
            </a:extLst>
          </p:cNvPr>
          <p:cNvSpPr/>
          <p:nvPr/>
        </p:nvSpPr>
        <p:spPr>
          <a:xfrm flipV="1">
            <a:off x="2273641" y="9475652"/>
            <a:ext cx="16300109"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15" name="Group 15">
            <a:extLst>
              <a:ext uri="{FF2B5EF4-FFF2-40B4-BE49-F238E27FC236}">
                <a16:creationId xmlns:a16="http://schemas.microsoft.com/office/drawing/2014/main" id="{CE61BDD8-DAD2-6332-C977-70046D54D143}"/>
              </a:ext>
            </a:extLst>
          </p:cNvPr>
          <p:cNvGrpSpPr/>
          <p:nvPr/>
        </p:nvGrpSpPr>
        <p:grpSpPr>
          <a:xfrm>
            <a:off x="-570953" y="9428027"/>
            <a:ext cx="1710485" cy="1165496"/>
            <a:chOff x="0" y="0"/>
            <a:chExt cx="734123" cy="500219"/>
          </a:xfrm>
        </p:grpSpPr>
        <p:sp>
          <p:nvSpPr>
            <p:cNvPr id="16" name="Freeform 16">
              <a:extLst>
                <a:ext uri="{FF2B5EF4-FFF2-40B4-BE49-F238E27FC236}">
                  <a16:creationId xmlns:a16="http://schemas.microsoft.com/office/drawing/2014/main" id="{779225D1-C699-9847-26F2-AAC1E4B9BB2F}"/>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7" name="TextBox 17">
              <a:extLst>
                <a:ext uri="{FF2B5EF4-FFF2-40B4-BE49-F238E27FC236}">
                  <a16:creationId xmlns:a16="http://schemas.microsoft.com/office/drawing/2014/main" id="{B82C5145-AAB8-F269-C132-8D12F3C6EF06}"/>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a:extLst>
              <a:ext uri="{FF2B5EF4-FFF2-40B4-BE49-F238E27FC236}">
                <a16:creationId xmlns:a16="http://schemas.microsoft.com/office/drawing/2014/main" id="{64B690E5-E509-A3EB-8CE9-B12A5434F607}"/>
              </a:ext>
            </a:extLst>
          </p:cNvPr>
          <p:cNvGrpSpPr/>
          <p:nvPr/>
        </p:nvGrpSpPr>
        <p:grpSpPr>
          <a:xfrm>
            <a:off x="1627444" y="9428027"/>
            <a:ext cx="1710485" cy="1165496"/>
            <a:chOff x="0" y="0"/>
            <a:chExt cx="734123" cy="500219"/>
          </a:xfrm>
        </p:grpSpPr>
        <p:sp>
          <p:nvSpPr>
            <p:cNvPr id="19" name="Freeform 19">
              <a:extLst>
                <a:ext uri="{FF2B5EF4-FFF2-40B4-BE49-F238E27FC236}">
                  <a16:creationId xmlns:a16="http://schemas.microsoft.com/office/drawing/2014/main" id="{2C1B9F0F-7822-F01F-8531-05FD9A0B8B5E}"/>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0" name="TextBox 20">
              <a:extLst>
                <a:ext uri="{FF2B5EF4-FFF2-40B4-BE49-F238E27FC236}">
                  <a16:creationId xmlns:a16="http://schemas.microsoft.com/office/drawing/2014/main" id="{7D662D14-78A4-D424-A950-17645F0F012A}"/>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a:extLst>
              <a:ext uri="{FF2B5EF4-FFF2-40B4-BE49-F238E27FC236}">
                <a16:creationId xmlns:a16="http://schemas.microsoft.com/office/drawing/2014/main" id="{B154A5A0-B355-4C60-1FF9-90EB5EE06FE5}"/>
              </a:ext>
            </a:extLst>
          </p:cNvPr>
          <p:cNvGrpSpPr/>
          <p:nvPr/>
        </p:nvGrpSpPr>
        <p:grpSpPr>
          <a:xfrm>
            <a:off x="910038" y="9428027"/>
            <a:ext cx="946900" cy="1165496"/>
            <a:chOff x="0" y="0"/>
            <a:chExt cx="406400" cy="500219"/>
          </a:xfrm>
        </p:grpSpPr>
        <p:sp>
          <p:nvSpPr>
            <p:cNvPr id="22" name="Freeform 22">
              <a:extLst>
                <a:ext uri="{FF2B5EF4-FFF2-40B4-BE49-F238E27FC236}">
                  <a16:creationId xmlns:a16="http://schemas.microsoft.com/office/drawing/2014/main" id="{37DB820A-1D6E-9CEB-044E-9CFA38C92ADE}"/>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23" name="TextBox 23">
              <a:extLst>
                <a:ext uri="{FF2B5EF4-FFF2-40B4-BE49-F238E27FC236}">
                  <a16:creationId xmlns:a16="http://schemas.microsoft.com/office/drawing/2014/main" id="{A6C8E994-FB63-6B17-F51B-18B371572A3D}"/>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sp>
        <p:nvSpPr>
          <p:cNvPr id="46" name="TextBox 46">
            <a:extLst>
              <a:ext uri="{FF2B5EF4-FFF2-40B4-BE49-F238E27FC236}">
                <a16:creationId xmlns:a16="http://schemas.microsoft.com/office/drawing/2014/main" id="{C37A3B39-8D9B-4953-B16E-F17D1785A2CB}"/>
              </a:ext>
            </a:extLst>
          </p:cNvPr>
          <p:cNvSpPr txBox="1"/>
          <p:nvPr/>
        </p:nvSpPr>
        <p:spPr>
          <a:xfrm>
            <a:off x="1627804" y="1488686"/>
            <a:ext cx="15032392" cy="769441"/>
          </a:xfrm>
          <a:prstGeom prst="rect">
            <a:avLst/>
          </a:prstGeom>
        </p:spPr>
        <p:txBody>
          <a:bodyPr wrap="square" lIns="0" tIns="0" rIns="0" bIns="0" rtlCol="0" anchor="t">
            <a:spAutoFit/>
          </a:bodyPr>
          <a:lstStyle/>
          <a:p>
            <a:pPr algn="r">
              <a:lnSpc>
                <a:spcPts val="6018"/>
              </a:lnSpc>
            </a:pPr>
            <a:r>
              <a:rPr lang="en-US" sz="5471" b="1" dirty="0">
                <a:solidFill>
                  <a:srgbClr val="0A6847"/>
                </a:solidFill>
                <a:latin typeface="Times New Roman" panose="02020603050405020304" pitchFamily="18" charset="0"/>
                <a:ea typeface="Paytone One"/>
                <a:cs typeface="Times New Roman" panose="02020603050405020304" pitchFamily="18" charset="0"/>
                <a:sym typeface="Paytone One"/>
              </a:rPr>
              <a:t> SỨC KHỎE TINH THẦN ĐÁNG BÁO ĐỘNG </a:t>
            </a:r>
          </a:p>
        </p:txBody>
      </p:sp>
      <p:sp>
        <p:nvSpPr>
          <p:cNvPr id="57" name="TextBox 57">
            <a:extLst>
              <a:ext uri="{FF2B5EF4-FFF2-40B4-BE49-F238E27FC236}">
                <a16:creationId xmlns:a16="http://schemas.microsoft.com/office/drawing/2014/main" id="{E98F726B-51D6-5787-D58A-EDBEB67474BF}"/>
              </a:ext>
            </a:extLst>
          </p:cNvPr>
          <p:cNvSpPr txBox="1"/>
          <p:nvPr/>
        </p:nvSpPr>
        <p:spPr>
          <a:xfrm>
            <a:off x="1824685" y="2747807"/>
            <a:ext cx="15627979" cy="488019"/>
          </a:xfrm>
          <a:prstGeom prst="rect">
            <a:avLst/>
          </a:prstGeom>
        </p:spPr>
        <p:txBody>
          <a:bodyPr lIns="0" tIns="0" rIns="0" bIns="0" rtlCol="0" anchor="t">
            <a:spAutoFit/>
          </a:bodyPr>
          <a:lstStyle/>
          <a:p>
            <a:pPr marL="288446" lvl="1" algn="ctr">
              <a:lnSpc>
                <a:spcPts val="3740"/>
              </a:lnSpc>
              <a:spcBef>
                <a:spcPts val="1200"/>
              </a:spcBef>
            </a:pPr>
            <a:r>
              <a:rPr lang="vi-VN" sz="4000" dirty="0">
                <a:latin typeface="+mj-lt"/>
              </a:rPr>
              <a:t>Năm 2025, theo thống kê của </a:t>
            </a:r>
            <a:r>
              <a:rPr lang="vi-VN" sz="4000" dirty="0">
                <a:solidFill>
                  <a:srgbClr val="FF0000"/>
                </a:solidFill>
                <a:latin typeface="+mj-lt"/>
              </a:rPr>
              <a:t>Viện Sức khỏe Tâm thần</a:t>
            </a:r>
            <a:endParaRPr lang="en-US" sz="5400" dirty="0">
              <a:solidFill>
                <a:srgbClr val="FF0000"/>
              </a:solidFill>
              <a:latin typeface="+mj-lt"/>
              <a:ea typeface="Code Pro"/>
              <a:cs typeface="Times New Roman" panose="02020603050405020304" pitchFamily="18" charset="0"/>
              <a:sym typeface="Code Pro"/>
            </a:endParaRPr>
          </a:p>
        </p:txBody>
      </p:sp>
      <p:grpSp>
        <p:nvGrpSpPr>
          <p:cNvPr id="94" name="Group 93">
            <a:extLst>
              <a:ext uri="{FF2B5EF4-FFF2-40B4-BE49-F238E27FC236}">
                <a16:creationId xmlns:a16="http://schemas.microsoft.com/office/drawing/2014/main" id="{1D35F34A-8DEA-1228-2F10-D3D7B040F921}"/>
              </a:ext>
            </a:extLst>
          </p:cNvPr>
          <p:cNvGrpSpPr/>
          <p:nvPr/>
        </p:nvGrpSpPr>
        <p:grpSpPr>
          <a:xfrm>
            <a:off x="1737174" y="5607137"/>
            <a:ext cx="13046058" cy="1360392"/>
            <a:chOff x="1810240" y="3848406"/>
            <a:chExt cx="13046058" cy="1360392"/>
          </a:xfrm>
        </p:grpSpPr>
        <p:grpSp>
          <p:nvGrpSpPr>
            <p:cNvPr id="25" name="Group 25">
              <a:extLst>
                <a:ext uri="{FF2B5EF4-FFF2-40B4-BE49-F238E27FC236}">
                  <a16:creationId xmlns:a16="http://schemas.microsoft.com/office/drawing/2014/main" id="{21E496A7-A84F-D785-9270-DD8D55E60824}"/>
                </a:ext>
              </a:extLst>
            </p:cNvPr>
            <p:cNvGrpSpPr/>
            <p:nvPr/>
          </p:nvGrpSpPr>
          <p:grpSpPr>
            <a:xfrm>
              <a:off x="2273641" y="3923970"/>
              <a:ext cx="12582657" cy="1284828"/>
              <a:chOff x="441317" y="0"/>
              <a:chExt cx="10697032" cy="1268730"/>
            </a:xfrm>
          </p:grpSpPr>
          <p:sp>
            <p:nvSpPr>
              <p:cNvPr id="26" name="Freeform 26">
                <a:extLst>
                  <a:ext uri="{FF2B5EF4-FFF2-40B4-BE49-F238E27FC236}">
                    <a16:creationId xmlns:a16="http://schemas.microsoft.com/office/drawing/2014/main" id="{B192A6BA-88C3-67E4-EB82-6F938F3E5589}"/>
                  </a:ext>
                </a:extLst>
              </p:cNvPr>
              <p:cNvSpPr/>
              <p:nvPr/>
            </p:nvSpPr>
            <p:spPr>
              <a:xfrm>
                <a:off x="441317" y="0"/>
                <a:ext cx="10697032" cy="1268730"/>
              </a:xfrm>
              <a:custGeom>
                <a:avLst/>
                <a:gdLst/>
                <a:ahLst/>
                <a:cxnLst/>
                <a:rect l="l" t="t" r="r" b="b"/>
                <a:pathLst>
                  <a:path w="6743601" h="1268730">
                    <a:moveTo>
                      <a:pt x="735330" y="0"/>
                    </a:moveTo>
                    <a:lnTo>
                      <a:pt x="0" y="1268730"/>
                    </a:lnTo>
                    <a:lnTo>
                      <a:pt x="6743601" y="1268730"/>
                    </a:lnTo>
                    <a:lnTo>
                      <a:pt x="6008271" y="0"/>
                    </a:lnTo>
                    <a:close/>
                  </a:path>
                </a:pathLst>
              </a:custGeom>
              <a:solidFill>
                <a:srgbClr val="3EDAD8">
                  <a:alpha val="9804"/>
                </a:srgbClr>
              </a:solidFill>
            </p:spPr>
            <p:txBody>
              <a:bodyPr/>
              <a:lstStyle/>
              <a:p>
                <a:endParaRPr lang="en-US"/>
              </a:p>
            </p:txBody>
          </p:sp>
        </p:grpSp>
        <p:grpSp>
          <p:nvGrpSpPr>
            <p:cNvPr id="34" name="Group 34">
              <a:extLst>
                <a:ext uri="{FF2B5EF4-FFF2-40B4-BE49-F238E27FC236}">
                  <a16:creationId xmlns:a16="http://schemas.microsoft.com/office/drawing/2014/main" id="{A7D62B25-6CAE-AA5E-C4A8-8B181F84D31D}"/>
                </a:ext>
              </a:extLst>
            </p:cNvPr>
            <p:cNvGrpSpPr/>
            <p:nvPr/>
          </p:nvGrpSpPr>
          <p:grpSpPr>
            <a:xfrm>
              <a:off x="1810240" y="3848406"/>
              <a:ext cx="3592975" cy="1284828"/>
              <a:chOff x="0" y="0"/>
              <a:chExt cx="3547958" cy="1268730"/>
            </a:xfrm>
          </p:grpSpPr>
          <p:sp>
            <p:nvSpPr>
              <p:cNvPr id="35" name="Freeform 35">
                <a:extLst>
                  <a:ext uri="{FF2B5EF4-FFF2-40B4-BE49-F238E27FC236}">
                    <a16:creationId xmlns:a16="http://schemas.microsoft.com/office/drawing/2014/main" id="{D81B54E5-502C-0BCF-366F-829CC495BA17}"/>
                  </a:ext>
                </a:extLst>
              </p:cNvPr>
              <p:cNvSpPr/>
              <p:nvPr/>
            </p:nvSpPr>
            <p:spPr>
              <a:xfrm>
                <a:off x="0" y="0"/>
                <a:ext cx="3547958" cy="1268730"/>
              </a:xfrm>
              <a:custGeom>
                <a:avLst/>
                <a:gdLst/>
                <a:ahLst/>
                <a:cxnLst/>
                <a:rect l="l" t="t" r="r" b="b"/>
                <a:pathLst>
                  <a:path w="3547958" h="1268730">
                    <a:moveTo>
                      <a:pt x="735330" y="0"/>
                    </a:moveTo>
                    <a:lnTo>
                      <a:pt x="0" y="1268730"/>
                    </a:lnTo>
                    <a:lnTo>
                      <a:pt x="3547958" y="1268730"/>
                    </a:lnTo>
                    <a:lnTo>
                      <a:pt x="2812628" y="0"/>
                    </a:lnTo>
                    <a:close/>
                  </a:path>
                </a:pathLst>
              </a:custGeom>
              <a:solidFill>
                <a:srgbClr val="88AEA4"/>
              </a:solidFill>
            </p:spPr>
            <p:txBody>
              <a:bodyPr/>
              <a:lstStyle/>
              <a:p>
                <a:endParaRPr lang="en-US"/>
              </a:p>
            </p:txBody>
          </p:sp>
        </p:grpSp>
        <p:sp>
          <p:nvSpPr>
            <p:cNvPr id="55" name="TextBox 55">
              <a:extLst>
                <a:ext uri="{FF2B5EF4-FFF2-40B4-BE49-F238E27FC236}">
                  <a16:creationId xmlns:a16="http://schemas.microsoft.com/office/drawing/2014/main" id="{AB49BB73-75CF-ED83-F6B2-DACFEAA0DC98}"/>
                </a:ext>
              </a:extLst>
            </p:cNvPr>
            <p:cNvSpPr txBox="1"/>
            <p:nvPr/>
          </p:nvSpPr>
          <p:spPr>
            <a:xfrm>
              <a:off x="3431701" y="4055984"/>
              <a:ext cx="350054" cy="774422"/>
            </a:xfrm>
            <a:prstGeom prst="rect">
              <a:avLst/>
            </a:prstGeom>
          </p:spPr>
          <p:txBody>
            <a:bodyPr lIns="0" tIns="0" rIns="0" bIns="0" rtlCol="0" anchor="t">
              <a:spAutoFit/>
            </a:bodyPr>
            <a:lstStyle/>
            <a:p>
              <a:pPr algn="ctr">
                <a:lnSpc>
                  <a:spcPts val="6335"/>
                </a:lnSpc>
                <a:spcBef>
                  <a:spcPct val="0"/>
                </a:spcBef>
              </a:pPr>
              <a:r>
                <a:rPr lang="en-US" sz="4525" dirty="0">
                  <a:solidFill>
                    <a:srgbClr val="FFFFFF"/>
                  </a:solidFill>
                  <a:latin typeface="Code Pro"/>
                  <a:ea typeface="Code Pro"/>
                  <a:cs typeface="Code Pro"/>
                  <a:sym typeface="Code Pro"/>
                </a:rPr>
                <a:t>2</a:t>
              </a:r>
            </a:p>
          </p:txBody>
        </p:sp>
        <p:sp>
          <p:nvSpPr>
            <p:cNvPr id="74" name="TextBox 73">
              <a:extLst>
                <a:ext uri="{FF2B5EF4-FFF2-40B4-BE49-F238E27FC236}">
                  <a16:creationId xmlns:a16="http://schemas.microsoft.com/office/drawing/2014/main" id="{CBC7973C-D24A-1581-DFA4-93DD0A58D8A9}"/>
                </a:ext>
              </a:extLst>
            </p:cNvPr>
            <p:cNvSpPr txBox="1"/>
            <p:nvPr/>
          </p:nvSpPr>
          <p:spPr>
            <a:xfrm>
              <a:off x="3943371" y="4077754"/>
              <a:ext cx="10020300" cy="830420"/>
            </a:xfrm>
            <a:prstGeom prst="rect">
              <a:avLst/>
            </a:prstGeom>
            <a:noFill/>
          </p:spPr>
          <p:txBody>
            <a:bodyPr wrap="square">
              <a:spAutoFit/>
            </a:bodyPr>
            <a:lstStyle/>
            <a:p>
              <a:pPr algn="ctr">
                <a:lnSpc>
                  <a:spcPts val="6335"/>
                </a:lnSpc>
                <a:spcBef>
                  <a:spcPct val="0"/>
                </a:spcBef>
              </a:pPr>
              <a:r>
                <a:rPr lang="vi-VN" sz="4000" b="1" dirty="0">
                  <a:latin typeface="+mj-lt"/>
                </a:rPr>
                <a:t>16% có dấu hiệu trầm cảm</a:t>
              </a:r>
              <a:endParaRPr lang="en-US" sz="7200" b="1" dirty="0">
                <a:solidFill>
                  <a:srgbClr val="000000"/>
                </a:solidFill>
                <a:latin typeface="+mj-lt"/>
                <a:ea typeface="Code Pro"/>
                <a:cs typeface="Times New Roman" panose="02020603050405020304" pitchFamily="18" charset="0"/>
                <a:sym typeface="Code Pro"/>
              </a:endParaRPr>
            </a:p>
          </p:txBody>
        </p:sp>
      </p:grpSp>
      <p:grpSp>
        <p:nvGrpSpPr>
          <p:cNvPr id="95" name="Group 94">
            <a:extLst>
              <a:ext uri="{FF2B5EF4-FFF2-40B4-BE49-F238E27FC236}">
                <a16:creationId xmlns:a16="http://schemas.microsoft.com/office/drawing/2014/main" id="{A7DF9ECA-6A92-3D62-85B8-AA724B6E3EDB}"/>
              </a:ext>
            </a:extLst>
          </p:cNvPr>
          <p:cNvGrpSpPr/>
          <p:nvPr/>
        </p:nvGrpSpPr>
        <p:grpSpPr>
          <a:xfrm>
            <a:off x="964364" y="7045114"/>
            <a:ext cx="15378072" cy="1360392"/>
            <a:chOff x="1025920" y="5208932"/>
            <a:chExt cx="15378072" cy="1360392"/>
          </a:xfrm>
        </p:grpSpPr>
        <p:grpSp>
          <p:nvGrpSpPr>
            <p:cNvPr id="30" name="Group 30">
              <a:extLst>
                <a:ext uri="{FF2B5EF4-FFF2-40B4-BE49-F238E27FC236}">
                  <a16:creationId xmlns:a16="http://schemas.microsoft.com/office/drawing/2014/main" id="{F06AF57A-D9FA-B62F-39F4-316294A90CA2}"/>
                </a:ext>
              </a:extLst>
            </p:cNvPr>
            <p:cNvGrpSpPr/>
            <p:nvPr/>
          </p:nvGrpSpPr>
          <p:grpSpPr>
            <a:xfrm>
              <a:off x="1025920" y="5284496"/>
              <a:ext cx="15378072" cy="1284828"/>
              <a:chOff x="0" y="0"/>
              <a:chExt cx="13358781" cy="1268730"/>
            </a:xfrm>
          </p:grpSpPr>
          <p:sp>
            <p:nvSpPr>
              <p:cNvPr id="31" name="Freeform 31">
                <a:extLst>
                  <a:ext uri="{FF2B5EF4-FFF2-40B4-BE49-F238E27FC236}">
                    <a16:creationId xmlns:a16="http://schemas.microsoft.com/office/drawing/2014/main" id="{6E2C131C-4FD8-D10F-AE87-BABBBA9912AA}"/>
                  </a:ext>
                </a:extLst>
              </p:cNvPr>
              <p:cNvSpPr/>
              <p:nvPr/>
            </p:nvSpPr>
            <p:spPr>
              <a:xfrm>
                <a:off x="0" y="0"/>
                <a:ext cx="13358781" cy="1268730"/>
              </a:xfrm>
              <a:custGeom>
                <a:avLst/>
                <a:gdLst/>
                <a:ahLst/>
                <a:cxnLst/>
                <a:rect l="l" t="t" r="r" b="b"/>
                <a:pathLst>
                  <a:path w="8392612" h="1268730">
                    <a:moveTo>
                      <a:pt x="735330" y="0"/>
                    </a:moveTo>
                    <a:lnTo>
                      <a:pt x="0" y="1268730"/>
                    </a:lnTo>
                    <a:lnTo>
                      <a:pt x="8392612" y="1268730"/>
                    </a:lnTo>
                    <a:lnTo>
                      <a:pt x="7657282" y="0"/>
                    </a:lnTo>
                    <a:close/>
                  </a:path>
                </a:pathLst>
              </a:custGeom>
              <a:solidFill>
                <a:srgbClr val="37C9EF">
                  <a:alpha val="9804"/>
                </a:srgbClr>
              </a:solidFill>
            </p:spPr>
            <p:txBody>
              <a:bodyPr/>
              <a:lstStyle/>
              <a:p>
                <a:endParaRPr lang="en-US"/>
              </a:p>
            </p:txBody>
          </p:sp>
        </p:grpSp>
        <p:grpSp>
          <p:nvGrpSpPr>
            <p:cNvPr id="32" name="Group 32">
              <a:extLst>
                <a:ext uri="{FF2B5EF4-FFF2-40B4-BE49-F238E27FC236}">
                  <a16:creationId xmlns:a16="http://schemas.microsoft.com/office/drawing/2014/main" id="{DB2941A5-5D67-A851-6154-B14BA6998B49}"/>
                </a:ext>
              </a:extLst>
            </p:cNvPr>
            <p:cNvGrpSpPr/>
            <p:nvPr/>
          </p:nvGrpSpPr>
          <p:grpSpPr>
            <a:xfrm>
              <a:off x="1025920" y="5208932"/>
              <a:ext cx="5189820" cy="1284828"/>
              <a:chOff x="0" y="0"/>
              <a:chExt cx="5124796" cy="1268730"/>
            </a:xfrm>
          </p:grpSpPr>
          <p:sp>
            <p:nvSpPr>
              <p:cNvPr id="33" name="Freeform 33">
                <a:extLst>
                  <a:ext uri="{FF2B5EF4-FFF2-40B4-BE49-F238E27FC236}">
                    <a16:creationId xmlns:a16="http://schemas.microsoft.com/office/drawing/2014/main" id="{B766754A-40BE-6D57-F839-74B075C724DA}"/>
                  </a:ext>
                </a:extLst>
              </p:cNvPr>
              <p:cNvSpPr/>
              <p:nvPr/>
            </p:nvSpPr>
            <p:spPr>
              <a:xfrm>
                <a:off x="0" y="0"/>
                <a:ext cx="5124796" cy="1268730"/>
              </a:xfrm>
              <a:custGeom>
                <a:avLst/>
                <a:gdLst/>
                <a:ahLst/>
                <a:cxnLst/>
                <a:rect l="l" t="t" r="r" b="b"/>
                <a:pathLst>
                  <a:path w="5124796" h="1268730">
                    <a:moveTo>
                      <a:pt x="735330" y="0"/>
                    </a:moveTo>
                    <a:lnTo>
                      <a:pt x="0" y="1268730"/>
                    </a:lnTo>
                    <a:lnTo>
                      <a:pt x="5124796" y="1268730"/>
                    </a:lnTo>
                    <a:lnTo>
                      <a:pt x="4389466" y="0"/>
                    </a:lnTo>
                    <a:close/>
                  </a:path>
                </a:pathLst>
              </a:custGeom>
              <a:solidFill>
                <a:srgbClr val="438070"/>
              </a:solidFill>
            </p:spPr>
            <p:txBody>
              <a:bodyPr/>
              <a:lstStyle/>
              <a:p>
                <a:endParaRPr lang="en-US"/>
              </a:p>
            </p:txBody>
          </p:sp>
        </p:grpSp>
        <p:sp>
          <p:nvSpPr>
            <p:cNvPr id="56" name="TextBox 56">
              <a:extLst>
                <a:ext uri="{FF2B5EF4-FFF2-40B4-BE49-F238E27FC236}">
                  <a16:creationId xmlns:a16="http://schemas.microsoft.com/office/drawing/2014/main" id="{E70A87F0-CCB2-5754-417B-9D098A0C4E06}"/>
                </a:ext>
              </a:extLst>
            </p:cNvPr>
            <p:cNvSpPr txBox="1"/>
            <p:nvPr/>
          </p:nvSpPr>
          <p:spPr>
            <a:xfrm>
              <a:off x="3435103" y="5428509"/>
              <a:ext cx="343248" cy="774422"/>
            </a:xfrm>
            <a:prstGeom prst="rect">
              <a:avLst/>
            </a:prstGeom>
          </p:spPr>
          <p:txBody>
            <a:bodyPr lIns="0" tIns="0" rIns="0" bIns="0" rtlCol="0" anchor="t">
              <a:spAutoFit/>
            </a:bodyPr>
            <a:lstStyle/>
            <a:p>
              <a:pPr algn="ctr">
                <a:lnSpc>
                  <a:spcPts val="6335"/>
                </a:lnSpc>
                <a:spcBef>
                  <a:spcPct val="0"/>
                </a:spcBef>
              </a:pPr>
              <a:r>
                <a:rPr lang="en-US" sz="4525">
                  <a:solidFill>
                    <a:srgbClr val="FFFFFF"/>
                  </a:solidFill>
                  <a:latin typeface="Code Pro"/>
                  <a:ea typeface="Code Pro"/>
                  <a:cs typeface="Code Pro"/>
                  <a:sym typeface="Code Pro"/>
                </a:rPr>
                <a:t>3</a:t>
              </a:r>
            </a:p>
          </p:txBody>
        </p:sp>
        <p:sp>
          <p:nvSpPr>
            <p:cNvPr id="76" name="TextBox 75">
              <a:extLst>
                <a:ext uri="{FF2B5EF4-FFF2-40B4-BE49-F238E27FC236}">
                  <a16:creationId xmlns:a16="http://schemas.microsoft.com/office/drawing/2014/main" id="{F1064BAC-AA24-DFDD-319C-A413E44B8322}"/>
                </a:ext>
              </a:extLst>
            </p:cNvPr>
            <p:cNvSpPr txBox="1"/>
            <p:nvPr/>
          </p:nvSpPr>
          <p:spPr>
            <a:xfrm>
              <a:off x="5256510" y="5388539"/>
              <a:ext cx="10020300" cy="830420"/>
            </a:xfrm>
            <a:prstGeom prst="rect">
              <a:avLst/>
            </a:prstGeom>
            <a:noFill/>
          </p:spPr>
          <p:txBody>
            <a:bodyPr wrap="square">
              <a:spAutoFit/>
            </a:bodyPr>
            <a:lstStyle/>
            <a:p>
              <a:pPr algn="ctr">
                <a:lnSpc>
                  <a:spcPts val="6335"/>
                </a:lnSpc>
                <a:spcBef>
                  <a:spcPct val="0"/>
                </a:spcBef>
              </a:pPr>
              <a:r>
                <a:rPr lang="vi-VN" sz="4000" b="1" dirty="0">
                  <a:latin typeface="+mj-lt"/>
                </a:rPr>
                <a:t>20% mắc chứng rối loạn lo âu</a:t>
              </a:r>
              <a:endParaRPr lang="en-US" sz="7200" b="1" dirty="0">
                <a:solidFill>
                  <a:srgbClr val="000000"/>
                </a:solidFill>
                <a:latin typeface="+mj-lt"/>
                <a:ea typeface="Code Pro"/>
                <a:cs typeface="Times New Roman" panose="02020603050405020304" pitchFamily="18" charset="0"/>
                <a:sym typeface="Code Pro"/>
              </a:endParaRPr>
            </a:p>
          </p:txBody>
        </p:sp>
      </p:grpSp>
    </p:spTree>
    <p:extLst>
      <p:ext uri="{BB962C8B-B14F-4D97-AF65-F5344CB8AC3E}">
        <p14:creationId xmlns:p14="http://schemas.microsoft.com/office/powerpoint/2010/main" val="5322249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3"/>
                                        </p:tgtEl>
                                        <p:attrNameLst>
                                          <p:attrName>style.visibility</p:attrName>
                                        </p:attrNameLst>
                                      </p:cBhvr>
                                      <p:to>
                                        <p:strVal val="visible"/>
                                      </p:to>
                                    </p:set>
                                    <p:anim calcmode="lin" valueType="num">
                                      <p:cBhvr additive="base">
                                        <p:cTn id="13" dur="500" fill="hold"/>
                                        <p:tgtEl>
                                          <p:spTgt spid="93"/>
                                        </p:tgtEl>
                                        <p:attrNameLst>
                                          <p:attrName>ppt_x</p:attrName>
                                        </p:attrNameLst>
                                      </p:cBhvr>
                                      <p:tavLst>
                                        <p:tav tm="0">
                                          <p:val>
                                            <p:strVal val="0-#ppt_w/2"/>
                                          </p:val>
                                        </p:tav>
                                        <p:tav tm="100000">
                                          <p:val>
                                            <p:strVal val="#ppt_x"/>
                                          </p:val>
                                        </p:tav>
                                      </p:tavLst>
                                    </p:anim>
                                    <p:anim calcmode="lin" valueType="num">
                                      <p:cBhvr additive="base">
                                        <p:cTn id="14" dur="5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additive="base">
                                        <p:cTn id="19" dur="500" fill="hold"/>
                                        <p:tgtEl>
                                          <p:spTgt spid="94"/>
                                        </p:tgtEl>
                                        <p:attrNameLst>
                                          <p:attrName>ppt_x</p:attrName>
                                        </p:attrNameLst>
                                      </p:cBhvr>
                                      <p:tavLst>
                                        <p:tav tm="0">
                                          <p:val>
                                            <p:strVal val="0-#ppt_w/2"/>
                                          </p:val>
                                        </p:tav>
                                        <p:tav tm="100000">
                                          <p:val>
                                            <p:strVal val="#ppt_x"/>
                                          </p:val>
                                        </p:tav>
                                      </p:tavLst>
                                    </p:anim>
                                    <p:anim calcmode="lin" valueType="num">
                                      <p:cBhvr additive="base">
                                        <p:cTn id="20" dur="5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additive="base">
                                        <p:cTn id="25" dur="500" fill="hold"/>
                                        <p:tgtEl>
                                          <p:spTgt spid="95"/>
                                        </p:tgtEl>
                                        <p:attrNameLst>
                                          <p:attrName>ppt_x</p:attrName>
                                        </p:attrNameLst>
                                      </p:cBhvr>
                                      <p:tavLst>
                                        <p:tav tm="0">
                                          <p:val>
                                            <p:strVal val="0-#ppt_w/2"/>
                                          </p:val>
                                        </p:tav>
                                        <p:tav tm="100000">
                                          <p:val>
                                            <p:strVal val="#ppt_x"/>
                                          </p:val>
                                        </p:tav>
                                      </p:tavLst>
                                    </p:anim>
                                    <p:anim calcmode="lin" valueType="num">
                                      <p:cBhvr additive="base">
                                        <p:cTn id="26"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a:extLst>
            <a:ext uri="{FF2B5EF4-FFF2-40B4-BE49-F238E27FC236}">
              <a16:creationId xmlns:a16="http://schemas.microsoft.com/office/drawing/2014/main" id="{CD21FE33-A1EE-7F8A-B237-98C44750F185}"/>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FF5CAA9D-5433-49BC-ABA7-E43A906D7D5E}"/>
              </a:ext>
            </a:extLst>
          </p:cNvPr>
          <p:cNvSpPr/>
          <p:nvPr/>
        </p:nvSpPr>
        <p:spPr>
          <a:xfrm rot="772079" flipH="1" flipV="1">
            <a:off x="-2418880" y="7321633"/>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CFE93B20-78B5-F0C3-7EA5-C1CD116A6342}"/>
              </a:ext>
            </a:extLst>
          </p:cNvPr>
          <p:cNvSpPr/>
          <p:nvPr/>
        </p:nvSpPr>
        <p:spPr>
          <a:xfrm>
            <a:off x="15861166" y="8169634"/>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alphaModFix amt="3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9" name="Group 9">
            <a:extLst>
              <a:ext uri="{FF2B5EF4-FFF2-40B4-BE49-F238E27FC236}">
                <a16:creationId xmlns:a16="http://schemas.microsoft.com/office/drawing/2014/main" id="{05D7AD51-C992-9AB2-6FB9-741BCB3C769A}"/>
              </a:ext>
            </a:extLst>
          </p:cNvPr>
          <p:cNvGrpSpPr/>
          <p:nvPr/>
        </p:nvGrpSpPr>
        <p:grpSpPr>
          <a:xfrm>
            <a:off x="-161246" y="9810370"/>
            <a:ext cx="18288000" cy="569326"/>
            <a:chOff x="0" y="0"/>
            <a:chExt cx="16068130" cy="500219"/>
          </a:xfrm>
        </p:grpSpPr>
        <p:sp>
          <p:nvSpPr>
            <p:cNvPr id="10" name="Freeform 10">
              <a:extLst>
                <a:ext uri="{FF2B5EF4-FFF2-40B4-BE49-F238E27FC236}">
                  <a16:creationId xmlns:a16="http://schemas.microsoft.com/office/drawing/2014/main" id="{E931686E-EE34-822B-37B3-06FD20E7C162}"/>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1" name="TextBox 11">
              <a:extLst>
                <a:ext uri="{FF2B5EF4-FFF2-40B4-BE49-F238E27FC236}">
                  <a16:creationId xmlns:a16="http://schemas.microsoft.com/office/drawing/2014/main" id="{6624E6C0-C521-CE54-BCDB-34E457850C43}"/>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a:extLst>
              <a:ext uri="{FF2B5EF4-FFF2-40B4-BE49-F238E27FC236}">
                <a16:creationId xmlns:a16="http://schemas.microsoft.com/office/drawing/2014/main" id="{438FE7F8-2285-3B67-A767-534DF2EA9D4A}"/>
              </a:ext>
            </a:extLst>
          </p:cNvPr>
          <p:cNvGrpSpPr/>
          <p:nvPr/>
        </p:nvGrpSpPr>
        <p:grpSpPr>
          <a:xfrm rot="-10800000">
            <a:off x="6214839" y="9662517"/>
            <a:ext cx="5535830" cy="643890"/>
            <a:chOff x="0" y="0"/>
            <a:chExt cx="4300624" cy="500219"/>
          </a:xfrm>
        </p:grpSpPr>
        <p:sp>
          <p:nvSpPr>
            <p:cNvPr id="13" name="Freeform 13">
              <a:extLst>
                <a:ext uri="{FF2B5EF4-FFF2-40B4-BE49-F238E27FC236}">
                  <a16:creationId xmlns:a16="http://schemas.microsoft.com/office/drawing/2014/main" id="{EA7EC483-208A-08FF-C147-1A905404FADD}"/>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14" name="TextBox 14">
              <a:extLst>
                <a:ext uri="{FF2B5EF4-FFF2-40B4-BE49-F238E27FC236}">
                  <a16:creationId xmlns:a16="http://schemas.microsoft.com/office/drawing/2014/main" id="{FB465612-00C2-A83F-9299-B77DE21F29D3}"/>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F1C29E72-B7A2-CB26-C0D1-D41CBE73EB0C}"/>
              </a:ext>
            </a:extLst>
          </p:cNvPr>
          <p:cNvGrpSpPr/>
          <p:nvPr/>
        </p:nvGrpSpPr>
        <p:grpSpPr>
          <a:xfrm>
            <a:off x="6705156" y="9643467"/>
            <a:ext cx="4555195" cy="788139"/>
            <a:chOff x="0" y="0"/>
            <a:chExt cx="2891109" cy="500219"/>
          </a:xfrm>
        </p:grpSpPr>
        <p:sp>
          <p:nvSpPr>
            <p:cNvPr id="16" name="Freeform 16">
              <a:extLst>
                <a:ext uri="{FF2B5EF4-FFF2-40B4-BE49-F238E27FC236}">
                  <a16:creationId xmlns:a16="http://schemas.microsoft.com/office/drawing/2014/main" id="{1D953A99-9398-402E-DBFE-7F2232F05DF1}"/>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7" name="TextBox 17">
              <a:extLst>
                <a:ext uri="{FF2B5EF4-FFF2-40B4-BE49-F238E27FC236}">
                  <a16:creationId xmlns:a16="http://schemas.microsoft.com/office/drawing/2014/main" id="{0F47AC2C-571C-0E29-B636-0AF40B87C52E}"/>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a:extLst>
              <a:ext uri="{FF2B5EF4-FFF2-40B4-BE49-F238E27FC236}">
                <a16:creationId xmlns:a16="http://schemas.microsoft.com/office/drawing/2014/main" id="{12F06B93-10C5-211F-DCBC-B7C7A4BAFC5E}"/>
              </a:ext>
            </a:extLst>
          </p:cNvPr>
          <p:cNvGrpSpPr/>
          <p:nvPr/>
        </p:nvGrpSpPr>
        <p:grpSpPr>
          <a:xfrm>
            <a:off x="4233744" y="3031628"/>
            <a:ext cx="2841050" cy="1541234"/>
            <a:chOff x="0" y="0"/>
            <a:chExt cx="752490" cy="408217"/>
          </a:xfrm>
        </p:grpSpPr>
        <p:sp>
          <p:nvSpPr>
            <p:cNvPr id="30" name="Freeform 30">
              <a:extLst>
                <a:ext uri="{FF2B5EF4-FFF2-40B4-BE49-F238E27FC236}">
                  <a16:creationId xmlns:a16="http://schemas.microsoft.com/office/drawing/2014/main" id="{7C76BB3B-E3A6-85D9-54ED-2A588EEA364E}"/>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A8E4BA"/>
            </a:solidFill>
          </p:spPr>
          <p:txBody>
            <a:bodyPr/>
            <a:lstStyle/>
            <a:p>
              <a:endParaRPr lang="en-US"/>
            </a:p>
          </p:txBody>
        </p:sp>
        <p:sp>
          <p:nvSpPr>
            <p:cNvPr id="31" name="TextBox 31">
              <a:extLst>
                <a:ext uri="{FF2B5EF4-FFF2-40B4-BE49-F238E27FC236}">
                  <a16:creationId xmlns:a16="http://schemas.microsoft.com/office/drawing/2014/main" id="{AE8793F1-4A5E-6E8E-5143-E6720C8E6F4F}"/>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32" name="TextBox 32">
            <a:extLst>
              <a:ext uri="{FF2B5EF4-FFF2-40B4-BE49-F238E27FC236}">
                <a16:creationId xmlns:a16="http://schemas.microsoft.com/office/drawing/2014/main" id="{91A2C059-4AB2-EDBD-81CC-055156A2B49F}"/>
              </a:ext>
            </a:extLst>
          </p:cNvPr>
          <p:cNvSpPr txBox="1"/>
          <p:nvPr/>
        </p:nvSpPr>
        <p:spPr>
          <a:xfrm>
            <a:off x="4595702" y="1858302"/>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01</a:t>
            </a:r>
          </a:p>
        </p:txBody>
      </p:sp>
      <p:sp>
        <p:nvSpPr>
          <p:cNvPr id="33" name="Freeform 33">
            <a:extLst>
              <a:ext uri="{FF2B5EF4-FFF2-40B4-BE49-F238E27FC236}">
                <a16:creationId xmlns:a16="http://schemas.microsoft.com/office/drawing/2014/main" id="{2294EB89-6DCA-9599-92E8-2D043D30329C}"/>
              </a:ext>
            </a:extLst>
          </p:cNvPr>
          <p:cNvSpPr/>
          <p:nvPr/>
        </p:nvSpPr>
        <p:spPr>
          <a:xfrm rot="5400000">
            <a:off x="5167740"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4" name="Group 34">
            <a:extLst>
              <a:ext uri="{FF2B5EF4-FFF2-40B4-BE49-F238E27FC236}">
                <a16:creationId xmlns:a16="http://schemas.microsoft.com/office/drawing/2014/main" id="{D320C6B1-867E-7C9D-AAF3-6D47FB2FC996}"/>
              </a:ext>
            </a:extLst>
          </p:cNvPr>
          <p:cNvGrpSpPr/>
          <p:nvPr/>
        </p:nvGrpSpPr>
        <p:grpSpPr>
          <a:xfrm>
            <a:off x="4233744" y="4347320"/>
            <a:ext cx="2841050" cy="4417194"/>
            <a:chOff x="0" y="0"/>
            <a:chExt cx="752490" cy="1169953"/>
          </a:xfrm>
        </p:grpSpPr>
        <p:sp>
          <p:nvSpPr>
            <p:cNvPr id="35" name="Freeform 35">
              <a:extLst>
                <a:ext uri="{FF2B5EF4-FFF2-40B4-BE49-F238E27FC236}">
                  <a16:creationId xmlns:a16="http://schemas.microsoft.com/office/drawing/2014/main" id="{C826BC4A-D204-B5F6-9CBA-884D40C7B122}"/>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A8E4BA"/>
              </a:solidFill>
              <a:prstDash val="solid"/>
              <a:round/>
            </a:ln>
          </p:spPr>
          <p:txBody>
            <a:bodyPr/>
            <a:lstStyle/>
            <a:p>
              <a:endParaRPr lang="en-US" dirty="0"/>
            </a:p>
          </p:txBody>
        </p:sp>
        <p:sp>
          <p:nvSpPr>
            <p:cNvPr id="36" name="TextBox 36">
              <a:extLst>
                <a:ext uri="{FF2B5EF4-FFF2-40B4-BE49-F238E27FC236}">
                  <a16:creationId xmlns:a16="http://schemas.microsoft.com/office/drawing/2014/main" id="{AB6C03B6-00D7-9A9A-2D1F-87D2C2EA40F1}"/>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37" name="Group 37">
            <a:extLst>
              <a:ext uri="{FF2B5EF4-FFF2-40B4-BE49-F238E27FC236}">
                <a16:creationId xmlns:a16="http://schemas.microsoft.com/office/drawing/2014/main" id="{4D46E6A2-D067-890F-57E9-03CD6EC07647}"/>
              </a:ext>
            </a:extLst>
          </p:cNvPr>
          <p:cNvGrpSpPr/>
          <p:nvPr/>
        </p:nvGrpSpPr>
        <p:grpSpPr>
          <a:xfrm>
            <a:off x="7558322" y="3031628"/>
            <a:ext cx="2841050" cy="1541234"/>
            <a:chOff x="0" y="0"/>
            <a:chExt cx="752490" cy="408217"/>
          </a:xfrm>
        </p:grpSpPr>
        <p:sp>
          <p:nvSpPr>
            <p:cNvPr id="38" name="Freeform 38">
              <a:extLst>
                <a:ext uri="{FF2B5EF4-FFF2-40B4-BE49-F238E27FC236}">
                  <a16:creationId xmlns:a16="http://schemas.microsoft.com/office/drawing/2014/main" id="{4F8D9D59-20E9-5D75-66B1-3B2B24FCD9B4}"/>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5DE2A8"/>
            </a:solidFill>
          </p:spPr>
          <p:txBody>
            <a:bodyPr/>
            <a:lstStyle/>
            <a:p>
              <a:endParaRPr lang="en-US"/>
            </a:p>
          </p:txBody>
        </p:sp>
        <p:sp>
          <p:nvSpPr>
            <p:cNvPr id="39" name="TextBox 39">
              <a:extLst>
                <a:ext uri="{FF2B5EF4-FFF2-40B4-BE49-F238E27FC236}">
                  <a16:creationId xmlns:a16="http://schemas.microsoft.com/office/drawing/2014/main" id="{33FA8A50-09A2-40F9-AFB1-2420CE28183C}"/>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40" name="TextBox 40">
            <a:extLst>
              <a:ext uri="{FF2B5EF4-FFF2-40B4-BE49-F238E27FC236}">
                <a16:creationId xmlns:a16="http://schemas.microsoft.com/office/drawing/2014/main" id="{34674DEE-D8F4-FFE1-EE15-CD46464FA69D}"/>
              </a:ext>
            </a:extLst>
          </p:cNvPr>
          <p:cNvSpPr txBox="1"/>
          <p:nvPr/>
        </p:nvSpPr>
        <p:spPr>
          <a:xfrm>
            <a:off x="7936987"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02</a:t>
            </a:r>
          </a:p>
        </p:txBody>
      </p:sp>
      <p:sp>
        <p:nvSpPr>
          <p:cNvPr id="41" name="Freeform 41">
            <a:extLst>
              <a:ext uri="{FF2B5EF4-FFF2-40B4-BE49-F238E27FC236}">
                <a16:creationId xmlns:a16="http://schemas.microsoft.com/office/drawing/2014/main" id="{E2619B12-FEAE-8829-ABC3-730872C03B41}"/>
              </a:ext>
            </a:extLst>
          </p:cNvPr>
          <p:cNvSpPr/>
          <p:nvPr/>
        </p:nvSpPr>
        <p:spPr>
          <a:xfrm rot="5400000">
            <a:off x="8492317"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42" name="Group 42">
            <a:extLst>
              <a:ext uri="{FF2B5EF4-FFF2-40B4-BE49-F238E27FC236}">
                <a16:creationId xmlns:a16="http://schemas.microsoft.com/office/drawing/2014/main" id="{7F0607E0-6AFF-F7F9-635E-9047BDC8FCA4}"/>
              </a:ext>
            </a:extLst>
          </p:cNvPr>
          <p:cNvGrpSpPr/>
          <p:nvPr/>
        </p:nvGrpSpPr>
        <p:grpSpPr>
          <a:xfrm>
            <a:off x="7558322" y="4347320"/>
            <a:ext cx="2841050" cy="4417194"/>
            <a:chOff x="0" y="0"/>
            <a:chExt cx="752490" cy="1169953"/>
          </a:xfrm>
        </p:grpSpPr>
        <p:sp>
          <p:nvSpPr>
            <p:cNvPr id="43" name="Freeform 43">
              <a:extLst>
                <a:ext uri="{FF2B5EF4-FFF2-40B4-BE49-F238E27FC236}">
                  <a16:creationId xmlns:a16="http://schemas.microsoft.com/office/drawing/2014/main" id="{66319C18-6A02-4FBD-A21E-05677D5BF21C}"/>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5CDFA6"/>
              </a:solidFill>
              <a:prstDash val="solid"/>
              <a:round/>
            </a:ln>
          </p:spPr>
          <p:txBody>
            <a:bodyPr/>
            <a:lstStyle/>
            <a:p>
              <a:endParaRPr lang="en-US"/>
            </a:p>
          </p:txBody>
        </p:sp>
        <p:sp>
          <p:nvSpPr>
            <p:cNvPr id="44" name="TextBox 44">
              <a:extLst>
                <a:ext uri="{FF2B5EF4-FFF2-40B4-BE49-F238E27FC236}">
                  <a16:creationId xmlns:a16="http://schemas.microsoft.com/office/drawing/2014/main" id="{593E6E49-19B3-BB02-5D2C-CBF142A1E38C}"/>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49" name="Group 49">
            <a:extLst>
              <a:ext uri="{FF2B5EF4-FFF2-40B4-BE49-F238E27FC236}">
                <a16:creationId xmlns:a16="http://schemas.microsoft.com/office/drawing/2014/main" id="{3F573D7F-C4A3-C8AF-2F2F-568ED6EE786A}"/>
              </a:ext>
            </a:extLst>
          </p:cNvPr>
          <p:cNvGrpSpPr/>
          <p:nvPr/>
        </p:nvGrpSpPr>
        <p:grpSpPr>
          <a:xfrm>
            <a:off x="10830782" y="3031628"/>
            <a:ext cx="2841050" cy="1541234"/>
            <a:chOff x="0" y="0"/>
            <a:chExt cx="752490" cy="408217"/>
          </a:xfrm>
        </p:grpSpPr>
        <p:sp>
          <p:nvSpPr>
            <p:cNvPr id="50" name="Freeform 50">
              <a:extLst>
                <a:ext uri="{FF2B5EF4-FFF2-40B4-BE49-F238E27FC236}">
                  <a16:creationId xmlns:a16="http://schemas.microsoft.com/office/drawing/2014/main" id="{D7C3E4FA-32D4-31E1-AE7B-B519D49345F6}"/>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488374"/>
            </a:solidFill>
          </p:spPr>
          <p:txBody>
            <a:bodyPr/>
            <a:lstStyle/>
            <a:p>
              <a:endParaRPr lang="en-US"/>
            </a:p>
          </p:txBody>
        </p:sp>
        <p:sp>
          <p:nvSpPr>
            <p:cNvPr id="51" name="TextBox 51">
              <a:extLst>
                <a:ext uri="{FF2B5EF4-FFF2-40B4-BE49-F238E27FC236}">
                  <a16:creationId xmlns:a16="http://schemas.microsoft.com/office/drawing/2014/main" id="{F1676C6C-2EBA-8263-2C90-6E5A75545D7B}"/>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52" name="TextBox 52">
            <a:extLst>
              <a:ext uri="{FF2B5EF4-FFF2-40B4-BE49-F238E27FC236}">
                <a16:creationId xmlns:a16="http://schemas.microsoft.com/office/drawing/2014/main" id="{2980DAD6-3AC3-ECD4-7455-D4B9BC383DCB}"/>
              </a:ext>
            </a:extLst>
          </p:cNvPr>
          <p:cNvSpPr txBox="1"/>
          <p:nvPr/>
        </p:nvSpPr>
        <p:spPr>
          <a:xfrm>
            <a:off x="11209447"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03</a:t>
            </a:r>
          </a:p>
        </p:txBody>
      </p:sp>
      <p:sp>
        <p:nvSpPr>
          <p:cNvPr id="53" name="Freeform 53">
            <a:extLst>
              <a:ext uri="{FF2B5EF4-FFF2-40B4-BE49-F238E27FC236}">
                <a16:creationId xmlns:a16="http://schemas.microsoft.com/office/drawing/2014/main" id="{BDC9830B-12E3-FEFD-C3D1-CE1429509A0E}"/>
              </a:ext>
            </a:extLst>
          </p:cNvPr>
          <p:cNvSpPr/>
          <p:nvPr/>
        </p:nvSpPr>
        <p:spPr>
          <a:xfrm rot="5400000">
            <a:off x="11764777"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54" name="Group 54">
            <a:extLst>
              <a:ext uri="{FF2B5EF4-FFF2-40B4-BE49-F238E27FC236}">
                <a16:creationId xmlns:a16="http://schemas.microsoft.com/office/drawing/2014/main" id="{E35545F1-E792-836A-477A-C4109E36D7FC}"/>
              </a:ext>
            </a:extLst>
          </p:cNvPr>
          <p:cNvGrpSpPr/>
          <p:nvPr/>
        </p:nvGrpSpPr>
        <p:grpSpPr>
          <a:xfrm>
            <a:off x="10830782" y="4347320"/>
            <a:ext cx="2841050" cy="4417194"/>
            <a:chOff x="0" y="0"/>
            <a:chExt cx="752490" cy="1169953"/>
          </a:xfrm>
        </p:grpSpPr>
        <p:sp>
          <p:nvSpPr>
            <p:cNvPr id="55" name="Freeform 55">
              <a:extLst>
                <a:ext uri="{FF2B5EF4-FFF2-40B4-BE49-F238E27FC236}">
                  <a16:creationId xmlns:a16="http://schemas.microsoft.com/office/drawing/2014/main" id="{0EA2FCEA-A996-1A66-8338-289637F196E5}"/>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488374"/>
              </a:solidFill>
              <a:prstDash val="solid"/>
              <a:round/>
            </a:ln>
          </p:spPr>
          <p:txBody>
            <a:bodyPr/>
            <a:lstStyle/>
            <a:p>
              <a:endParaRPr lang="en-US"/>
            </a:p>
          </p:txBody>
        </p:sp>
        <p:sp>
          <p:nvSpPr>
            <p:cNvPr id="56" name="TextBox 56">
              <a:extLst>
                <a:ext uri="{FF2B5EF4-FFF2-40B4-BE49-F238E27FC236}">
                  <a16:creationId xmlns:a16="http://schemas.microsoft.com/office/drawing/2014/main" id="{848B98C9-E9B2-CD64-9CAE-EA6697D2934B}"/>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sp>
        <p:nvSpPr>
          <p:cNvPr id="57" name="Freeform 57">
            <a:extLst>
              <a:ext uri="{FF2B5EF4-FFF2-40B4-BE49-F238E27FC236}">
                <a16:creationId xmlns:a16="http://schemas.microsoft.com/office/drawing/2014/main" id="{CC6D2D57-DAEE-1B1C-8CF8-415D466B944B}"/>
              </a:ext>
            </a:extLst>
          </p:cNvPr>
          <p:cNvSpPr/>
          <p:nvPr/>
        </p:nvSpPr>
        <p:spPr>
          <a:xfrm>
            <a:off x="8316798" y="5094907"/>
            <a:ext cx="1477730" cy="1254223"/>
          </a:xfrm>
          <a:custGeom>
            <a:avLst/>
            <a:gdLst/>
            <a:ahLst/>
            <a:cxnLst/>
            <a:rect l="l" t="t" r="r" b="b"/>
            <a:pathLst>
              <a:path w="1477730" h="1254223">
                <a:moveTo>
                  <a:pt x="0" y="0"/>
                </a:moveTo>
                <a:lnTo>
                  <a:pt x="1477730" y="0"/>
                </a:lnTo>
                <a:lnTo>
                  <a:pt x="1477730" y="1254223"/>
                </a:lnTo>
                <a:lnTo>
                  <a:pt x="0" y="1254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65" name="TextBox 65">
            <a:extLst>
              <a:ext uri="{FF2B5EF4-FFF2-40B4-BE49-F238E27FC236}">
                <a16:creationId xmlns:a16="http://schemas.microsoft.com/office/drawing/2014/main" id="{75530CEE-7FCA-106E-7B6F-B869819FB6EE}"/>
              </a:ext>
            </a:extLst>
          </p:cNvPr>
          <p:cNvSpPr txBox="1"/>
          <p:nvPr/>
        </p:nvSpPr>
        <p:spPr>
          <a:xfrm>
            <a:off x="4574976" y="6932669"/>
            <a:ext cx="2304966" cy="329386"/>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Học sinh</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68" name="TextBox 68">
            <a:extLst>
              <a:ext uri="{FF2B5EF4-FFF2-40B4-BE49-F238E27FC236}">
                <a16:creationId xmlns:a16="http://schemas.microsoft.com/office/drawing/2014/main" id="{BD0BA1B5-5E0E-B9CA-788B-3CF7C91106DD}"/>
              </a:ext>
            </a:extLst>
          </p:cNvPr>
          <p:cNvSpPr txBox="1"/>
          <p:nvPr/>
        </p:nvSpPr>
        <p:spPr>
          <a:xfrm>
            <a:off x="7826364" y="6891886"/>
            <a:ext cx="2304966" cy="317395"/>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Nhà trường</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1" name="TextBox 71">
            <a:extLst>
              <a:ext uri="{FF2B5EF4-FFF2-40B4-BE49-F238E27FC236}">
                <a16:creationId xmlns:a16="http://schemas.microsoft.com/office/drawing/2014/main" id="{5B7E01A6-7B6F-A4C9-1895-1FA98DD256E1}"/>
              </a:ext>
            </a:extLst>
          </p:cNvPr>
          <p:cNvSpPr txBox="1"/>
          <p:nvPr/>
        </p:nvSpPr>
        <p:spPr>
          <a:xfrm>
            <a:off x="11073378" y="6932669"/>
            <a:ext cx="2304966" cy="589905"/>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Phụ huynh</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3" name="TextBox 73">
            <a:extLst>
              <a:ext uri="{FF2B5EF4-FFF2-40B4-BE49-F238E27FC236}">
                <a16:creationId xmlns:a16="http://schemas.microsoft.com/office/drawing/2014/main" id="{E2A31C43-512A-B4E2-06FF-B22939A2FF6E}"/>
              </a:ext>
            </a:extLst>
          </p:cNvPr>
          <p:cNvSpPr txBox="1"/>
          <p:nvPr/>
        </p:nvSpPr>
        <p:spPr>
          <a:xfrm>
            <a:off x="-4343400" y="1460758"/>
            <a:ext cx="17399964" cy="795089"/>
          </a:xfrm>
          <a:prstGeom prst="rect">
            <a:avLst/>
          </a:prstGeom>
        </p:spPr>
        <p:txBody>
          <a:bodyPr lIns="0" tIns="0" rIns="0" bIns="0" rtlCol="0" anchor="t">
            <a:spAutoFit/>
          </a:bodyPr>
          <a:lstStyle/>
          <a:p>
            <a:pPr algn="r">
              <a:lnSpc>
                <a:spcPts val="6201"/>
              </a:lnSpc>
            </a:pPr>
            <a:r>
              <a:rPr lang="vi-VN" sz="5637" b="1">
                <a:solidFill>
                  <a:srgbClr val="0A6847"/>
                </a:solidFill>
                <a:latin typeface="Times New Roman" panose="02020603050405020304" pitchFamily="18" charset="0"/>
                <a:ea typeface="Paytone One"/>
                <a:cs typeface="Times New Roman" panose="02020603050405020304" pitchFamily="18" charset="0"/>
                <a:sym typeface="Paytone One"/>
              </a:rPr>
              <a:t>TÁC ĐỘNG ĐẾN XÃ HỘI</a:t>
            </a:r>
            <a:endPar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
        <p:nvSpPr>
          <p:cNvPr id="74" name="Freeform 74">
            <a:extLst>
              <a:ext uri="{FF2B5EF4-FFF2-40B4-BE49-F238E27FC236}">
                <a16:creationId xmlns:a16="http://schemas.microsoft.com/office/drawing/2014/main" id="{239F26B7-6C20-8527-94C0-71F5ACE2C63E}"/>
              </a:ext>
            </a:extLst>
          </p:cNvPr>
          <p:cNvSpPr/>
          <p:nvPr/>
        </p:nvSpPr>
        <p:spPr>
          <a:xfrm>
            <a:off x="15909613" y="-565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5" name="Freeform 75">
            <a:extLst>
              <a:ext uri="{FF2B5EF4-FFF2-40B4-BE49-F238E27FC236}">
                <a16:creationId xmlns:a16="http://schemas.microsoft.com/office/drawing/2014/main" id="{2C72F337-C277-E185-30D5-642315E95AD2}"/>
              </a:ext>
            </a:extLst>
          </p:cNvPr>
          <p:cNvSpPr/>
          <p:nvPr/>
        </p:nvSpPr>
        <p:spPr>
          <a:xfrm rot="-2297566">
            <a:off x="-1297705" y="277101"/>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14">
              <a:alphaModFix amt="30000"/>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5" name="Freeform 13">
            <a:extLst>
              <a:ext uri="{FF2B5EF4-FFF2-40B4-BE49-F238E27FC236}">
                <a16:creationId xmlns:a16="http://schemas.microsoft.com/office/drawing/2014/main" id="{216D71C5-027F-FBD1-2339-A4CB88D14188}"/>
              </a:ext>
            </a:extLst>
          </p:cNvPr>
          <p:cNvSpPr/>
          <p:nvPr/>
        </p:nvSpPr>
        <p:spPr>
          <a:xfrm>
            <a:off x="5064392" y="5044065"/>
            <a:ext cx="1179753" cy="1474692"/>
          </a:xfrm>
          <a:custGeom>
            <a:avLst/>
            <a:gdLst/>
            <a:ahLst/>
            <a:cxnLst/>
            <a:rect l="l" t="t" r="r" b="b"/>
            <a:pathLst>
              <a:path w="1179753" h="1474692">
                <a:moveTo>
                  <a:pt x="0" y="0"/>
                </a:moveTo>
                <a:lnTo>
                  <a:pt x="1179754" y="0"/>
                </a:lnTo>
                <a:lnTo>
                  <a:pt x="1179754" y="1474692"/>
                </a:lnTo>
                <a:lnTo>
                  <a:pt x="0" y="14746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pic>
        <p:nvPicPr>
          <p:cNvPr id="18" name="Graphic 17" descr="Man and woman with solid fill">
            <a:extLst>
              <a:ext uri="{FF2B5EF4-FFF2-40B4-BE49-F238E27FC236}">
                <a16:creationId xmlns:a16="http://schemas.microsoft.com/office/drawing/2014/main" id="{B3ADE4D5-DD13-6761-9D11-EECF9DC4BCB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619888" y="5354577"/>
            <a:ext cx="1136096" cy="1136096"/>
          </a:xfrm>
          <a:prstGeom prst="rect">
            <a:avLst/>
          </a:prstGeom>
        </p:spPr>
      </p:pic>
    </p:spTree>
    <p:extLst>
      <p:ext uri="{BB962C8B-B14F-4D97-AF65-F5344CB8AC3E}">
        <p14:creationId xmlns:p14="http://schemas.microsoft.com/office/powerpoint/2010/main" val="19255036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a:extLst>
            <a:ext uri="{FF2B5EF4-FFF2-40B4-BE49-F238E27FC236}">
              <a16:creationId xmlns:a16="http://schemas.microsoft.com/office/drawing/2014/main" id="{B8AADDA9-4CAC-D69A-89EF-A2B0167ACF40}"/>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00AB6D8F-B342-1196-18BD-DF6D68427B6A}"/>
              </a:ext>
            </a:extLst>
          </p:cNvPr>
          <p:cNvSpPr/>
          <p:nvPr/>
        </p:nvSpPr>
        <p:spPr>
          <a:xfrm rot="772079" flipH="1" flipV="1">
            <a:off x="-2418880" y="7321633"/>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C7A8872F-4F8A-CAF7-43D2-72AA7B78C15F}"/>
              </a:ext>
            </a:extLst>
          </p:cNvPr>
          <p:cNvSpPr/>
          <p:nvPr/>
        </p:nvSpPr>
        <p:spPr>
          <a:xfrm>
            <a:off x="15861166" y="8169634"/>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alphaModFix amt="3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9" name="Group 9">
            <a:extLst>
              <a:ext uri="{FF2B5EF4-FFF2-40B4-BE49-F238E27FC236}">
                <a16:creationId xmlns:a16="http://schemas.microsoft.com/office/drawing/2014/main" id="{86A81C0C-0207-6847-0813-110BEE5908CB}"/>
              </a:ext>
            </a:extLst>
          </p:cNvPr>
          <p:cNvGrpSpPr/>
          <p:nvPr/>
        </p:nvGrpSpPr>
        <p:grpSpPr>
          <a:xfrm>
            <a:off x="-161246" y="9810370"/>
            <a:ext cx="18288000" cy="569326"/>
            <a:chOff x="0" y="0"/>
            <a:chExt cx="16068130" cy="500219"/>
          </a:xfrm>
        </p:grpSpPr>
        <p:sp>
          <p:nvSpPr>
            <p:cNvPr id="10" name="Freeform 10">
              <a:extLst>
                <a:ext uri="{FF2B5EF4-FFF2-40B4-BE49-F238E27FC236}">
                  <a16:creationId xmlns:a16="http://schemas.microsoft.com/office/drawing/2014/main" id="{9F2D3E7E-6013-E94A-E632-936B7ED7E384}"/>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1" name="TextBox 11">
              <a:extLst>
                <a:ext uri="{FF2B5EF4-FFF2-40B4-BE49-F238E27FC236}">
                  <a16:creationId xmlns:a16="http://schemas.microsoft.com/office/drawing/2014/main" id="{0F809BA9-68FD-D8C5-F3AD-E34A4C24D6FD}"/>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a:extLst>
              <a:ext uri="{FF2B5EF4-FFF2-40B4-BE49-F238E27FC236}">
                <a16:creationId xmlns:a16="http://schemas.microsoft.com/office/drawing/2014/main" id="{5767533E-EC0F-AAF1-4A15-46B90D573F9B}"/>
              </a:ext>
            </a:extLst>
          </p:cNvPr>
          <p:cNvGrpSpPr/>
          <p:nvPr/>
        </p:nvGrpSpPr>
        <p:grpSpPr>
          <a:xfrm rot="-10800000">
            <a:off x="6214839" y="9662517"/>
            <a:ext cx="5535830" cy="643890"/>
            <a:chOff x="0" y="0"/>
            <a:chExt cx="4300624" cy="500219"/>
          </a:xfrm>
        </p:grpSpPr>
        <p:sp>
          <p:nvSpPr>
            <p:cNvPr id="13" name="Freeform 13">
              <a:extLst>
                <a:ext uri="{FF2B5EF4-FFF2-40B4-BE49-F238E27FC236}">
                  <a16:creationId xmlns:a16="http://schemas.microsoft.com/office/drawing/2014/main" id="{88D9D7F3-458B-05E6-8A5A-25061C104C00}"/>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14" name="TextBox 14">
              <a:extLst>
                <a:ext uri="{FF2B5EF4-FFF2-40B4-BE49-F238E27FC236}">
                  <a16:creationId xmlns:a16="http://schemas.microsoft.com/office/drawing/2014/main" id="{3694A9C6-2927-DA45-3843-460B79B1B9EF}"/>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4003450B-78A5-E1BA-1B27-6A34DF034BE1}"/>
              </a:ext>
            </a:extLst>
          </p:cNvPr>
          <p:cNvGrpSpPr/>
          <p:nvPr/>
        </p:nvGrpSpPr>
        <p:grpSpPr>
          <a:xfrm>
            <a:off x="6705156" y="9643467"/>
            <a:ext cx="4555195" cy="788139"/>
            <a:chOff x="0" y="0"/>
            <a:chExt cx="2891109" cy="500219"/>
          </a:xfrm>
        </p:grpSpPr>
        <p:sp>
          <p:nvSpPr>
            <p:cNvPr id="16" name="Freeform 16">
              <a:extLst>
                <a:ext uri="{FF2B5EF4-FFF2-40B4-BE49-F238E27FC236}">
                  <a16:creationId xmlns:a16="http://schemas.microsoft.com/office/drawing/2014/main" id="{55AE976E-D932-701A-A08F-E5901FA4DE28}"/>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7" name="TextBox 17">
              <a:extLst>
                <a:ext uri="{FF2B5EF4-FFF2-40B4-BE49-F238E27FC236}">
                  <a16:creationId xmlns:a16="http://schemas.microsoft.com/office/drawing/2014/main" id="{8522B608-C93D-4A07-8488-B993B26FA2D6}"/>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a:extLst>
              <a:ext uri="{FF2B5EF4-FFF2-40B4-BE49-F238E27FC236}">
                <a16:creationId xmlns:a16="http://schemas.microsoft.com/office/drawing/2014/main" id="{EBE4EC81-1A00-F5CC-FB08-61794625EB6C}"/>
              </a:ext>
            </a:extLst>
          </p:cNvPr>
          <p:cNvGrpSpPr/>
          <p:nvPr/>
        </p:nvGrpSpPr>
        <p:grpSpPr>
          <a:xfrm>
            <a:off x="4233744" y="3031628"/>
            <a:ext cx="2841050" cy="1541234"/>
            <a:chOff x="0" y="0"/>
            <a:chExt cx="752490" cy="408217"/>
          </a:xfrm>
        </p:grpSpPr>
        <p:sp>
          <p:nvSpPr>
            <p:cNvPr id="30" name="Freeform 30">
              <a:extLst>
                <a:ext uri="{FF2B5EF4-FFF2-40B4-BE49-F238E27FC236}">
                  <a16:creationId xmlns:a16="http://schemas.microsoft.com/office/drawing/2014/main" id="{B9BB27E3-247A-79A1-3805-0DD31E77E087}"/>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A8E4BA"/>
            </a:solidFill>
          </p:spPr>
          <p:txBody>
            <a:bodyPr/>
            <a:lstStyle/>
            <a:p>
              <a:endParaRPr lang="en-US"/>
            </a:p>
          </p:txBody>
        </p:sp>
        <p:sp>
          <p:nvSpPr>
            <p:cNvPr id="31" name="TextBox 31">
              <a:extLst>
                <a:ext uri="{FF2B5EF4-FFF2-40B4-BE49-F238E27FC236}">
                  <a16:creationId xmlns:a16="http://schemas.microsoft.com/office/drawing/2014/main" id="{C4DE36A2-5F54-42A8-6AEE-75ECDA3AED83}"/>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32" name="TextBox 32">
            <a:extLst>
              <a:ext uri="{FF2B5EF4-FFF2-40B4-BE49-F238E27FC236}">
                <a16:creationId xmlns:a16="http://schemas.microsoft.com/office/drawing/2014/main" id="{804D1F07-3910-7311-EA48-B837A33EB0B5}"/>
              </a:ext>
            </a:extLst>
          </p:cNvPr>
          <p:cNvSpPr txBox="1"/>
          <p:nvPr/>
        </p:nvSpPr>
        <p:spPr>
          <a:xfrm>
            <a:off x="4612410"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01</a:t>
            </a:r>
          </a:p>
        </p:txBody>
      </p:sp>
      <p:sp>
        <p:nvSpPr>
          <p:cNvPr id="33" name="Freeform 33">
            <a:extLst>
              <a:ext uri="{FF2B5EF4-FFF2-40B4-BE49-F238E27FC236}">
                <a16:creationId xmlns:a16="http://schemas.microsoft.com/office/drawing/2014/main" id="{C74CCAF1-A7C0-FAC9-F2E6-3840C3CEB0E1}"/>
              </a:ext>
            </a:extLst>
          </p:cNvPr>
          <p:cNvSpPr/>
          <p:nvPr/>
        </p:nvSpPr>
        <p:spPr>
          <a:xfrm rot="5400000">
            <a:off x="5167740"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4" name="Group 34">
            <a:extLst>
              <a:ext uri="{FF2B5EF4-FFF2-40B4-BE49-F238E27FC236}">
                <a16:creationId xmlns:a16="http://schemas.microsoft.com/office/drawing/2014/main" id="{5CE80F54-F7D0-00D7-650F-AC4570804B40}"/>
              </a:ext>
            </a:extLst>
          </p:cNvPr>
          <p:cNvGrpSpPr/>
          <p:nvPr/>
        </p:nvGrpSpPr>
        <p:grpSpPr>
          <a:xfrm>
            <a:off x="4233744" y="4347320"/>
            <a:ext cx="2841050" cy="4417194"/>
            <a:chOff x="0" y="0"/>
            <a:chExt cx="752490" cy="1169953"/>
          </a:xfrm>
        </p:grpSpPr>
        <p:sp>
          <p:nvSpPr>
            <p:cNvPr id="35" name="Freeform 35">
              <a:extLst>
                <a:ext uri="{FF2B5EF4-FFF2-40B4-BE49-F238E27FC236}">
                  <a16:creationId xmlns:a16="http://schemas.microsoft.com/office/drawing/2014/main" id="{C97B20B1-A6F1-371A-D3AD-9E2FFD1B1C0F}"/>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A8E4BA"/>
              </a:solidFill>
              <a:prstDash val="solid"/>
              <a:round/>
            </a:ln>
          </p:spPr>
          <p:txBody>
            <a:bodyPr/>
            <a:lstStyle/>
            <a:p>
              <a:endParaRPr lang="en-US" dirty="0"/>
            </a:p>
          </p:txBody>
        </p:sp>
        <p:sp>
          <p:nvSpPr>
            <p:cNvPr id="36" name="TextBox 36">
              <a:extLst>
                <a:ext uri="{FF2B5EF4-FFF2-40B4-BE49-F238E27FC236}">
                  <a16:creationId xmlns:a16="http://schemas.microsoft.com/office/drawing/2014/main" id="{8A702E5E-F723-30FD-FD96-7967BAD8A257}"/>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37" name="Group 37">
            <a:extLst>
              <a:ext uri="{FF2B5EF4-FFF2-40B4-BE49-F238E27FC236}">
                <a16:creationId xmlns:a16="http://schemas.microsoft.com/office/drawing/2014/main" id="{E98389E3-A0A7-7C4E-1C7E-220E0477E79A}"/>
              </a:ext>
            </a:extLst>
          </p:cNvPr>
          <p:cNvGrpSpPr/>
          <p:nvPr/>
        </p:nvGrpSpPr>
        <p:grpSpPr>
          <a:xfrm>
            <a:off x="7558322" y="3031628"/>
            <a:ext cx="2841050" cy="1541234"/>
            <a:chOff x="0" y="0"/>
            <a:chExt cx="752490" cy="408217"/>
          </a:xfrm>
        </p:grpSpPr>
        <p:sp>
          <p:nvSpPr>
            <p:cNvPr id="38" name="Freeform 38">
              <a:extLst>
                <a:ext uri="{FF2B5EF4-FFF2-40B4-BE49-F238E27FC236}">
                  <a16:creationId xmlns:a16="http://schemas.microsoft.com/office/drawing/2014/main" id="{3964359C-9354-B501-4875-8C59F7ABA061}"/>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5DE2A8"/>
            </a:solidFill>
          </p:spPr>
          <p:txBody>
            <a:bodyPr/>
            <a:lstStyle/>
            <a:p>
              <a:endParaRPr lang="en-US"/>
            </a:p>
          </p:txBody>
        </p:sp>
        <p:sp>
          <p:nvSpPr>
            <p:cNvPr id="39" name="TextBox 39">
              <a:extLst>
                <a:ext uri="{FF2B5EF4-FFF2-40B4-BE49-F238E27FC236}">
                  <a16:creationId xmlns:a16="http://schemas.microsoft.com/office/drawing/2014/main" id="{8E12CAC9-E565-2365-C01B-1B33FC278F4A}"/>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40" name="TextBox 40">
            <a:extLst>
              <a:ext uri="{FF2B5EF4-FFF2-40B4-BE49-F238E27FC236}">
                <a16:creationId xmlns:a16="http://schemas.microsoft.com/office/drawing/2014/main" id="{10C7E199-BD78-D048-C5FE-29BF0415F99D}"/>
              </a:ext>
            </a:extLst>
          </p:cNvPr>
          <p:cNvSpPr txBox="1"/>
          <p:nvPr/>
        </p:nvSpPr>
        <p:spPr>
          <a:xfrm>
            <a:off x="7936987" y="1865181"/>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02</a:t>
            </a:r>
          </a:p>
        </p:txBody>
      </p:sp>
      <p:sp>
        <p:nvSpPr>
          <p:cNvPr id="41" name="Freeform 41">
            <a:extLst>
              <a:ext uri="{FF2B5EF4-FFF2-40B4-BE49-F238E27FC236}">
                <a16:creationId xmlns:a16="http://schemas.microsoft.com/office/drawing/2014/main" id="{F37B64FA-2841-3FF9-6581-A85144E09E8D}"/>
              </a:ext>
            </a:extLst>
          </p:cNvPr>
          <p:cNvSpPr/>
          <p:nvPr/>
        </p:nvSpPr>
        <p:spPr>
          <a:xfrm rot="5400000">
            <a:off x="8492317"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42" name="Group 42">
            <a:extLst>
              <a:ext uri="{FF2B5EF4-FFF2-40B4-BE49-F238E27FC236}">
                <a16:creationId xmlns:a16="http://schemas.microsoft.com/office/drawing/2014/main" id="{5A6148DB-9694-4C61-A34E-9E29FEFA720E}"/>
              </a:ext>
            </a:extLst>
          </p:cNvPr>
          <p:cNvGrpSpPr/>
          <p:nvPr/>
        </p:nvGrpSpPr>
        <p:grpSpPr>
          <a:xfrm>
            <a:off x="7558322" y="4347320"/>
            <a:ext cx="2841050" cy="4417194"/>
            <a:chOff x="0" y="0"/>
            <a:chExt cx="752490" cy="1169953"/>
          </a:xfrm>
        </p:grpSpPr>
        <p:sp>
          <p:nvSpPr>
            <p:cNvPr id="43" name="Freeform 43">
              <a:extLst>
                <a:ext uri="{FF2B5EF4-FFF2-40B4-BE49-F238E27FC236}">
                  <a16:creationId xmlns:a16="http://schemas.microsoft.com/office/drawing/2014/main" id="{CAA0F2E6-CD2F-4CF3-78CB-53C5F5CC6923}"/>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5CDFA6"/>
              </a:solidFill>
              <a:prstDash val="solid"/>
              <a:round/>
            </a:ln>
          </p:spPr>
          <p:txBody>
            <a:bodyPr/>
            <a:lstStyle/>
            <a:p>
              <a:endParaRPr lang="en-US"/>
            </a:p>
          </p:txBody>
        </p:sp>
        <p:sp>
          <p:nvSpPr>
            <p:cNvPr id="44" name="TextBox 44">
              <a:extLst>
                <a:ext uri="{FF2B5EF4-FFF2-40B4-BE49-F238E27FC236}">
                  <a16:creationId xmlns:a16="http://schemas.microsoft.com/office/drawing/2014/main" id="{6CBCC06A-DB8A-259D-657B-F2BB7586DBCA}"/>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49" name="Group 49">
            <a:extLst>
              <a:ext uri="{FF2B5EF4-FFF2-40B4-BE49-F238E27FC236}">
                <a16:creationId xmlns:a16="http://schemas.microsoft.com/office/drawing/2014/main" id="{BFA65701-07E1-6CFD-2D9B-F12C0C9FD7CF}"/>
              </a:ext>
            </a:extLst>
          </p:cNvPr>
          <p:cNvGrpSpPr/>
          <p:nvPr/>
        </p:nvGrpSpPr>
        <p:grpSpPr>
          <a:xfrm>
            <a:off x="10830782" y="3031628"/>
            <a:ext cx="2841050" cy="1541234"/>
            <a:chOff x="0" y="0"/>
            <a:chExt cx="752490" cy="408217"/>
          </a:xfrm>
        </p:grpSpPr>
        <p:sp>
          <p:nvSpPr>
            <p:cNvPr id="50" name="Freeform 50">
              <a:extLst>
                <a:ext uri="{FF2B5EF4-FFF2-40B4-BE49-F238E27FC236}">
                  <a16:creationId xmlns:a16="http://schemas.microsoft.com/office/drawing/2014/main" id="{AB8AE94C-E0BE-47B5-E680-F70A3A7791AE}"/>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488374"/>
            </a:solidFill>
          </p:spPr>
          <p:txBody>
            <a:bodyPr/>
            <a:lstStyle/>
            <a:p>
              <a:endParaRPr lang="en-US"/>
            </a:p>
          </p:txBody>
        </p:sp>
        <p:sp>
          <p:nvSpPr>
            <p:cNvPr id="51" name="TextBox 51">
              <a:extLst>
                <a:ext uri="{FF2B5EF4-FFF2-40B4-BE49-F238E27FC236}">
                  <a16:creationId xmlns:a16="http://schemas.microsoft.com/office/drawing/2014/main" id="{44010263-17CE-6D09-70AB-EA1A2DA11F29}"/>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52" name="TextBox 52">
            <a:extLst>
              <a:ext uri="{FF2B5EF4-FFF2-40B4-BE49-F238E27FC236}">
                <a16:creationId xmlns:a16="http://schemas.microsoft.com/office/drawing/2014/main" id="{F7A399A4-39A3-2412-256C-6B5025437DC9}"/>
              </a:ext>
            </a:extLst>
          </p:cNvPr>
          <p:cNvSpPr txBox="1"/>
          <p:nvPr/>
        </p:nvSpPr>
        <p:spPr>
          <a:xfrm>
            <a:off x="11209447"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03</a:t>
            </a:r>
          </a:p>
        </p:txBody>
      </p:sp>
      <p:sp>
        <p:nvSpPr>
          <p:cNvPr id="53" name="Freeform 53">
            <a:extLst>
              <a:ext uri="{FF2B5EF4-FFF2-40B4-BE49-F238E27FC236}">
                <a16:creationId xmlns:a16="http://schemas.microsoft.com/office/drawing/2014/main" id="{C9D371E9-5454-18CD-2A9C-AB5C851D5422}"/>
              </a:ext>
            </a:extLst>
          </p:cNvPr>
          <p:cNvSpPr/>
          <p:nvPr/>
        </p:nvSpPr>
        <p:spPr>
          <a:xfrm rot="5400000">
            <a:off x="11764777"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54" name="Group 54">
            <a:extLst>
              <a:ext uri="{FF2B5EF4-FFF2-40B4-BE49-F238E27FC236}">
                <a16:creationId xmlns:a16="http://schemas.microsoft.com/office/drawing/2014/main" id="{3BA85981-046B-6817-E0AA-E10695ADCFFA}"/>
              </a:ext>
            </a:extLst>
          </p:cNvPr>
          <p:cNvGrpSpPr/>
          <p:nvPr/>
        </p:nvGrpSpPr>
        <p:grpSpPr>
          <a:xfrm>
            <a:off x="10830782" y="4347320"/>
            <a:ext cx="2841050" cy="4417194"/>
            <a:chOff x="0" y="0"/>
            <a:chExt cx="752490" cy="1169953"/>
          </a:xfrm>
        </p:grpSpPr>
        <p:sp>
          <p:nvSpPr>
            <p:cNvPr id="55" name="Freeform 55">
              <a:extLst>
                <a:ext uri="{FF2B5EF4-FFF2-40B4-BE49-F238E27FC236}">
                  <a16:creationId xmlns:a16="http://schemas.microsoft.com/office/drawing/2014/main" id="{E2CAD0A1-3F53-EA61-FECA-D733B32621AC}"/>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488374"/>
              </a:solidFill>
              <a:prstDash val="solid"/>
              <a:round/>
            </a:ln>
          </p:spPr>
          <p:txBody>
            <a:bodyPr/>
            <a:lstStyle/>
            <a:p>
              <a:endParaRPr lang="en-US"/>
            </a:p>
          </p:txBody>
        </p:sp>
        <p:sp>
          <p:nvSpPr>
            <p:cNvPr id="56" name="TextBox 56">
              <a:extLst>
                <a:ext uri="{FF2B5EF4-FFF2-40B4-BE49-F238E27FC236}">
                  <a16:creationId xmlns:a16="http://schemas.microsoft.com/office/drawing/2014/main" id="{A4CF70C1-7B70-E476-956D-205571E69CFD}"/>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sp>
        <p:nvSpPr>
          <p:cNvPr id="57" name="Freeform 57">
            <a:extLst>
              <a:ext uri="{FF2B5EF4-FFF2-40B4-BE49-F238E27FC236}">
                <a16:creationId xmlns:a16="http://schemas.microsoft.com/office/drawing/2014/main" id="{C0EDF329-EC88-49F2-97DB-F13C5A4CE655}"/>
              </a:ext>
            </a:extLst>
          </p:cNvPr>
          <p:cNvSpPr/>
          <p:nvPr/>
        </p:nvSpPr>
        <p:spPr>
          <a:xfrm>
            <a:off x="8316798" y="5094907"/>
            <a:ext cx="1477730" cy="1254223"/>
          </a:xfrm>
          <a:custGeom>
            <a:avLst/>
            <a:gdLst/>
            <a:ahLst/>
            <a:cxnLst/>
            <a:rect l="l" t="t" r="r" b="b"/>
            <a:pathLst>
              <a:path w="1477730" h="1254223">
                <a:moveTo>
                  <a:pt x="0" y="0"/>
                </a:moveTo>
                <a:lnTo>
                  <a:pt x="1477730" y="0"/>
                </a:lnTo>
                <a:lnTo>
                  <a:pt x="1477730" y="1254223"/>
                </a:lnTo>
                <a:lnTo>
                  <a:pt x="0" y="1254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65" name="TextBox 65">
            <a:extLst>
              <a:ext uri="{FF2B5EF4-FFF2-40B4-BE49-F238E27FC236}">
                <a16:creationId xmlns:a16="http://schemas.microsoft.com/office/drawing/2014/main" id="{840116C1-C314-5B26-BF93-661192AB7AB7}"/>
              </a:ext>
            </a:extLst>
          </p:cNvPr>
          <p:cNvSpPr txBox="1"/>
          <p:nvPr/>
        </p:nvSpPr>
        <p:spPr>
          <a:xfrm>
            <a:off x="4574976" y="6932669"/>
            <a:ext cx="2304966" cy="329386"/>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Học sinh</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68" name="TextBox 68">
            <a:extLst>
              <a:ext uri="{FF2B5EF4-FFF2-40B4-BE49-F238E27FC236}">
                <a16:creationId xmlns:a16="http://schemas.microsoft.com/office/drawing/2014/main" id="{C88EE4B2-EAD8-F6CF-7CAF-7F6A04427C42}"/>
              </a:ext>
            </a:extLst>
          </p:cNvPr>
          <p:cNvSpPr txBox="1"/>
          <p:nvPr/>
        </p:nvSpPr>
        <p:spPr>
          <a:xfrm>
            <a:off x="7826364" y="6891886"/>
            <a:ext cx="2304966" cy="317395"/>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Nhà trường</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1" name="TextBox 71">
            <a:extLst>
              <a:ext uri="{FF2B5EF4-FFF2-40B4-BE49-F238E27FC236}">
                <a16:creationId xmlns:a16="http://schemas.microsoft.com/office/drawing/2014/main" id="{169CF737-A0A7-E4A6-50B4-E62633430392}"/>
              </a:ext>
            </a:extLst>
          </p:cNvPr>
          <p:cNvSpPr txBox="1"/>
          <p:nvPr/>
        </p:nvSpPr>
        <p:spPr>
          <a:xfrm>
            <a:off x="11073378" y="6932669"/>
            <a:ext cx="2304966" cy="589905"/>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Phụ huynh</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3" name="TextBox 73">
            <a:extLst>
              <a:ext uri="{FF2B5EF4-FFF2-40B4-BE49-F238E27FC236}">
                <a16:creationId xmlns:a16="http://schemas.microsoft.com/office/drawing/2014/main" id="{FEC3FD38-D9AE-6CAD-8777-FF4AA39B9D97}"/>
              </a:ext>
            </a:extLst>
          </p:cNvPr>
          <p:cNvSpPr txBox="1"/>
          <p:nvPr/>
        </p:nvSpPr>
        <p:spPr>
          <a:xfrm>
            <a:off x="-4343400" y="1460758"/>
            <a:ext cx="17399964" cy="795089"/>
          </a:xfrm>
          <a:prstGeom prst="rect">
            <a:avLst/>
          </a:prstGeom>
        </p:spPr>
        <p:txBody>
          <a:bodyPr lIns="0" tIns="0" rIns="0" bIns="0" rtlCol="0" anchor="t">
            <a:spAutoFit/>
          </a:bodyPr>
          <a:lstStyle/>
          <a:p>
            <a:pPr algn="r">
              <a:lnSpc>
                <a:spcPts val="6201"/>
              </a:lnSpc>
            </a:pPr>
            <a:r>
              <a:rPr lang="vi-VN" sz="5637" b="1">
                <a:solidFill>
                  <a:srgbClr val="0A6847"/>
                </a:solidFill>
                <a:latin typeface="Times New Roman" panose="02020603050405020304" pitchFamily="18" charset="0"/>
                <a:ea typeface="Paytone One"/>
                <a:cs typeface="Times New Roman" panose="02020603050405020304" pitchFamily="18" charset="0"/>
                <a:sym typeface="Paytone One"/>
              </a:rPr>
              <a:t>TÁC ĐỘNG ĐẾN XÃ HỘI</a:t>
            </a:r>
            <a:endPar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
        <p:nvSpPr>
          <p:cNvPr id="74" name="Freeform 74">
            <a:extLst>
              <a:ext uri="{FF2B5EF4-FFF2-40B4-BE49-F238E27FC236}">
                <a16:creationId xmlns:a16="http://schemas.microsoft.com/office/drawing/2014/main" id="{A6675007-D660-D6A7-7386-CE83D7DE6CE7}"/>
              </a:ext>
            </a:extLst>
          </p:cNvPr>
          <p:cNvSpPr/>
          <p:nvPr/>
        </p:nvSpPr>
        <p:spPr>
          <a:xfrm>
            <a:off x="15909613" y="-565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5" name="Freeform 75">
            <a:extLst>
              <a:ext uri="{FF2B5EF4-FFF2-40B4-BE49-F238E27FC236}">
                <a16:creationId xmlns:a16="http://schemas.microsoft.com/office/drawing/2014/main" id="{6A429D9D-861D-A465-3A84-81B7B0FA43A8}"/>
              </a:ext>
            </a:extLst>
          </p:cNvPr>
          <p:cNvSpPr/>
          <p:nvPr/>
        </p:nvSpPr>
        <p:spPr>
          <a:xfrm rot="-2297566">
            <a:off x="-1297705" y="277101"/>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14">
              <a:alphaModFix amt="30000"/>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5" name="Freeform 13">
            <a:extLst>
              <a:ext uri="{FF2B5EF4-FFF2-40B4-BE49-F238E27FC236}">
                <a16:creationId xmlns:a16="http://schemas.microsoft.com/office/drawing/2014/main" id="{B91D9CAF-524E-82D4-C1AF-398C9750B39F}"/>
              </a:ext>
            </a:extLst>
          </p:cNvPr>
          <p:cNvSpPr/>
          <p:nvPr/>
        </p:nvSpPr>
        <p:spPr>
          <a:xfrm>
            <a:off x="5064392" y="5044065"/>
            <a:ext cx="1179753" cy="1474692"/>
          </a:xfrm>
          <a:custGeom>
            <a:avLst/>
            <a:gdLst/>
            <a:ahLst/>
            <a:cxnLst/>
            <a:rect l="l" t="t" r="r" b="b"/>
            <a:pathLst>
              <a:path w="1179753" h="1474692">
                <a:moveTo>
                  <a:pt x="0" y="0"/>
                </a:moveTo>
                <a:lnTo>
                  <a:pt x="1179754" y="0"/>
                </a:lnTo>
                <a:lnTo>
                  <a:pt x="1179754" y="1474692"/>
                </a:lnTo>
                <a:lnTo>
                  <a:pt x="0" y="14746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pic>
        <p:nvPicPr>
          <p:cNvPr id="18" name="Graphic 17" descr="Man and woman with solid fill">
            <a:extLst>
              <a:ext uri="{FF2B5EF4-FFF2-40B4-BE49-F238E27FC236}">
                <a16:creationId xmlns:a16="http://schemas.microsoft.com/office/drawing/2014/main" id="{9FD96B14-5679-AA3F-475D-D7C037E0387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619888" y="5354577"/>
            <a:ext cx="1136096" cy="1136096"/>
          </a:xfrm>
          <a:prstGeom prst="rect">
            <a:avLst/>
          </a:prstGeom>
        </p:spPr>
      </p:pic>
    </p:spTree>
    <p:extLst>
      <p:ext uri="{BB962C8B-B14F-4D97-AF65-F5344CB8AC3E}">
        <p14:creationId xmlns:p14="http://schemas.microsoft.com/office/powerpoint/2010/main" val="34878808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a:extLst>
            <a:ext uri="{FF2B5EF4-FFF2-40B4-BE49-F238E27FC236}">
              <a16:creationId xmlns:a16="http://schemas.microsoft.com/office/drawing/2014/main" id="{B1658A0C-40E7-7EEE-68A0-97BA49B3CC8E}"/>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905428DC-F4C4-E088-D6B9-096FE7B60A35}"/>
              </a:ext>
            </a:extLst>
          </p:cNvPr>
          <p:cNvSpPr/>
          <p:nvPr/>
        </p:nvSpPr>
        <p:spPr>
          <a:xfrm rot="772079" flipH="1" flipV="1">
            <a:off x="-2418880" y="7321633"/>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5F8054F-868F-4F42-0A86-67E14BBF4962}"/>
              </a:ext>
            </a:extLst>
          </p:cNvPr>
          <p:cNvSpPr/>
          <p:nvPr/>
        </p:nvSpPr>
        <p:spPr>
          <a:xfrm>
            <a:off x="15861166" y="8169634"/>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alphaModFix amt="3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9" name="Group 9">
            <a:extLst>
              <a:ext uri="{FF2B5EF4-FFF2-40B4-BE49-F238E27FC236}">
                <a16:creationId xmlns:a16="http://schemas.microsoft.com/office/drawing/2014/main" id="{D6498D9A-4023-315A-CAB0-23B45C79F24A}"/>
              </a:ext>
            </a:extLst>
          </p:cNvPr>
          <p:cNvGrpSpPr/>
          <p:nvPr/>
        </p:nvGrpSpPr>
        <p:grpSpPr>
          <a:xfrm>
            <a:off x="-161246" y="9810370"/>
            <a:ext cx="18288000" cy="569326"/>
            <a:chOff x="0" y="0"/>
            <a:chExt cx="16068130" cy="500219"/>
          </a:xfrm>
        </p:grpSpPr>
        <p:sp>
          <p:nvSpPr>
            <p:cNvPr id="10" name="Freeform 10">
              <a:extLst>
                <a:ext uri="{FF2B5EF4-FFF2-40B4-BE49-F238E27FC236}">
                  <a16:creationId xmlns:a16="http://schemas.microsoft.com/office/drawing/2014/main" id="{812583EB-2A3B-B372-5ED6-D66C4648719B}"/>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1" name="TextBox 11">
              <a:extLst>
                <a:ext uri="{FF2B5EF4-FFF2-40B4-BE49-F238E27FC236}">
                  <a16:creationId xmlns:a16="http://schemas.microsoft.com/office/drawing/2014/main" id="{988A0B63-C344-2856-7EEC-B90D0B8E0908}"/>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a:extLst>
              <a:ext uri="{FF2B5EF4-FFF2-40B4-BE49-F238E27FC236}">
                <a16:creationId xmlns:a16="http://schemas.microsoft.com/office/drawing/2014/main" id="{E73C712F-DFFF-6EFB-A93C-F2136BB152AE}"/>
              </a:ext>
            </a:extLst>
          </p:cNvPr>
          <p:cNvGrpSpPr/>
          <p:nvPr/>
        </p:nvGrpSpPr>
        <p:grpSpPr>
          <a:xfrm rot="-10800000">
            <a:off x="6214839" y="9662517"/>
            <a:ext cx="5535830" cy="643890"/>
            <a:chOff x="0" y="0"/>
            <a:chExt cx="4300624" cy="500219"/>
          </a:xfrm>
        </p:grpSpPr>
        <p:sp>
          <p:nvSpPr>
            <p:cNvPr id="13" name="Freeform 13">
              <a:extLst>
                <a:ext uri="{FF2B5EF4-FFF2-40B4-BE49-F238E27FC236}">
                  <a16:creationId xmlns:a16="http://schemas.microsoft.com/office/drawing/2014/main" id="{4247E702-96BD-3A3C-69A8-403AB6B82634}"/>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14" name="TextBox 14">
              <a:extLst>
                <a:ext uri="{FF2B5EF4-FFF2-40B4-BE49-F238E27FC236}">
                  <a16:creationId xmlns:a16="http://schemas.microsoft.com/office/drawing/2014/main" id="{5701A8D7-0999-2B65-7838-242CE8239B4D}"/>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24000D8F-FF31-2F37-2FCB-C523778A14B8}"/>
              </a:ext>
            </a:extLst>
          </p:cNvPr>
          <p:cNvGrpSpPr/>
          <p:nvPr/>
        </p:nvGrpSpPr>
        <p:grpSpPr>
          <a:xfrm>
            <a:off x="6705156" y="9643467"/>
            <a:ext cx="4555195" cy="788139"/>
            <a:chOff x="0" y="0"/>
            <a:chExt cx="2891109" cy="500219"/>
          </a:xfrm>
        </p:grpSpPr>
        <p:sp>
          <p:nvSpPr>
            <p:cNvPr id="16" name="Freeform 16">
              <a:extLst>
                <a:ext uri="{FF2B5EF4-FFF2-40B4-BE49-F238E27FC236}">
                  <a16:creationId xmlns:a16="http://schemas.microsoft.com/office/drawing/2014/main" id="{9A67FFA2-AC6C-A2D5-AC36-156BD6505081}"/>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7" name="TextBox 17">
              <a:extLst>
                <a:ext uri="{FF2B5EF4-FFF2-40B4-BE49-F238E27FC236}">
                  <a16:creationId xmlns:a16="http://schemas.microsoft.com/office/drawing/2014/main" id="{FA73094E-A633-8CC5-6F09-FDE37CF09DA0}"/>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a:extLst>
              <a:ext uri="{FF2B5EF4-FFF2-40B4-BE49-F238E27FC236}">
                <a16:creationId xmlns:a16="http://schemas.microsoft.com/office/drawing/2014/main" id="{4C6D2C06-6584-C563-378C-6250E4931F37}"/>
              </a:ext>
            </a:extLst>
          </p:cNvPr>
          <p:cNvGrpSpPr/>
          <p:nvPr/>
        </p:nvGrpSpPr>
        <p:grpSpPr>
          <a:xfrm>
            <a:off x="4233744" y="3031628"/>
            <a:ext cx="2841050" cy="1541234"/>
            <a:chOff x="0" y="0"/>
            <a:chExt cx="752490" cy="408217"/>
          </a:xfrm>
        </p:grpSpPr>
        <p:sp>
          <p:nvSpPr>
            <p:cNvPr id="30" name="Freeform 30">
              <a:extLst>
                <a:ext uri="{FF2B5EF4-FFF2-40B4-BE49-F238E27FC236}">
                  <a16:creationId xmlns:a16="http://schemas.microsoft.com/office/drawing/2014/main" id="{8C7CDA09-DD38-ECD4-6775-C99D993D90F1}"/>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A8E4BA"/>
            </a:solidFill>
          </p:spPr>
          <p:txBody>
            <a:bodyPr/>
            <a:lstStyle/>
            <a:p>
              <a:endParaRPr lang="en-US"/>
            </a:p>
          </p:txBody>
        </p:sp>
        <p:sp>
          <p:nvSpPr>
            <p:cNvPr id="31" name="TextBox 31">
              <a:extLst>
                <a:ext uri="{FF2B5EF4-FFF2-40B4-BE49-F238E27FC236}">
                  <a16:creationId xmlns:a16="http://schemas.microsoft.com/office/drawing/2014/main" id="{BC942682-6CB4-D2D7-E182-2E5FA28440D7}"/>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32" name="TextBox 32">
            <a:extLst>
              <a:ext uri="{FF2B5EF4-FFF2-40B4-BE49-F238E27FC236}">
                <a16:creationId xmlns:a16="http://schemas.microsoft.com/office/drawing/2014/main" id="{71AEC367-CE96-159C-35A5-84DD162A0D9C}"/>
              </a:ext>
            </a:extLst>
          </p:cNvPr>
          <p:cNvSpPr txBox="1"/>
          <p:nvPr/>
        </p:nvSpPr>
        <p:spPr>
          <a:xfrm>
            <a:off x="4612410"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01</a:t>
            </a:r>
          </a:p>
        </p:txBody>
      </p:sp>
      <p:sp>
        <p:nvSpPr>
          <p:cNvPr id="33" name="Freeform 33">
            <a:extLst>
              <a:ext uri="{FF2B5EF4-FFF2-40B4-BE49-F238E27FC236}">
                <a16:creationId xmlns:a16="http://schemas.microsoft.com/office/drawing/2014/main" id="{E9649B95-C754-E3E5-BF28-5695694E64E2}"/>
              </a:ext>
            </a:extLst>
          </p:cNvPr>
          <p:cNvSpPr/>
          <p:nvPr/>
        </p:nvSpPr>
        <p:spPr>
          <a:xfrm rot="5400000">
            <a:off x="5167740"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4" name="Group 34">
            <a:extLst>
              <a:ext uri="{FF2B5EF4-FFF2-40B4-BE49-F238E27FC236}">
                <a16:creationId xmlns:a16="http://schemas.microsoft.com/office/drawing/2014/main" id="{D4F3645D-C84C-6042-43BC-9F5591F0DC93}"/>
              </a:ext>
            </a:extLst>
          </p:cNvPr>
          <p:cNvGrpSpPr/>
          <p:nvPr/>
        </p:nvGrpSpPr>
        <p:grpSpPr>
          <a:xfrm>
            <a:off x="4233744" y="4347320"/>
            <a:ext cx="2841050" cy="4417194"/>
            <a:chOff x="0" y="0"/>
            <a:chExt cx="752490" cy="1169953"/>
          </a:xfrm>
        </p:grpSpPr>
        <p:sp>
          <p:nvSpPr>
            <p:cNvPr id="35" name="Freeform 35">
              <a:extLst>
                <a:ext uri="{FF2B5EF4-FFF2-40B4-BE49-F238E27FC236}">
                  <a16:creationId xmlns:a16="http://schemas.microsoft.com/office/drawing/2014/main" id="{65703FA3-5E8F-CADB-2A23-5BE384E9C9B2}"/>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A8E4BA"/>
              </a:solidFill>
              <a:prstDash val="solid"/>
              <a:round/>
            </a:ln>
          </p:spPr>
          <p:txBody>
            <a:bodyPr/>
            <a:lstStyle/>
            <a:p>
              <a:endParaRPr lang="en-US" dirty="0"/>
            </a:p>
          </p:txBody>
        </p:sp>
        <p:sp>
          <p:nvSpPr>
            <p:cNvPr id="36" name="TextBox 36">
              <a:extLst>
                <a:ext uri="{FF2B5EF4-FFF2-40B4-BE49-F238E27FC236}">
                  <a16:creationId xmlns:a16="http://schemas.microsoft.com/office/drawing/2014/main" id="{1167D4EF-4CE1-3D74-9FFC-E6F43D806306}"/>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37" name="Group 37">
            <a:extLst>
              <a:ext uri="{FF2B5EF4-FFF2-40B4-BE49-F238E27FC236}">
                <a16:creationId xmlns:a16="http://schemas.microsoft.com/office/drawing/2014/main" id="{5021BB5C-CE5D-6F0D-9259-3C9661E07361}"/>
              </a:ext>
            </a:extLst>
          </p:cNvPr>
          <p:cNvGrpSpPr/>
          <p:nvPr/>
        </p:nvGrpSpPr>
        <p:grpSpPr>
          <a:xfrm>
            <a:off x="7558322" y="3031628"/>
            <a:ext cx="2841050" cy="1541234"/>
            <a:chOff x="0" y="0"/>
            <a:chExt cx="752490" cy="408217"/>
          </a:xfrm>
        </p:grpSpPr>
        <p:sp>
          <p:nvSpPr>
            <p:cNvPr id="38" name="Freeform 38">
              <a:extLst>
                <a:ext uri="{FF2B5EF4-FFF2-40B4-BE49-F238E27FC236}">
                  <a16:creationId xmlns:a16="http://schemas.microsoft.com/office/drawing/2014/main" id="{72441E27-3F85-1C67-106F-5F80E9C819E1}"/>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5DE2A8"/>
            </a:solidFill>
          </p:spPr>
          <p:txBody>
            <a:bodyPr/>
            <a:lstStyle/>
            <a:p>
              <a:endParaRPr lang="en-US"/>
            </a:p>
          </p:txBody>
        </p:sp>
        <p:sp>
          <p:nvSpPr>
            <p:cNvPr id="39" name="TextBox 39">
              <a:extLst>
                <a:ext uri="{FF2B5EF4-FFF2-40B4-BE49-F238E27FC236}">
                  <a16:creationId xmlns:a16="http://schemas.microsoft.com/office/drawing/2014/main" id="{A4256945-CA4D-72EB-F4AD-6E9887376793}"/>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40" name="TextBox 40">
            <a:extLst>
              <a:ext uri="{FF2B5EF4-FFF2-40B4-BE49-F238E27FC236}">
                <a16:creationId xmlns:a16="http://schemas.microsoft.com/office/drawing/2014/main" id="{BB375693-0CF6-E6E5-B41B-3A0C1C7E253E}"/>
              </a:ext>
            </a:extLst>
          </p:cNvPr>
          <p:cNvSpPr txBox="1"/>
          <p:nvPr/>
        </p:nvSpPr>
        <p:spPr>
          <a:xfrm>
            <a:off x="7936987"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02</a:t>
            </a:r>
          </a:p>
        </p:txBody>
      </p:sp>
      <p:sp>
        <p:nvSpPr>
          <p:cNvPr id="41" name="Freeform 41">
            <a:extLst>
              <a:ext uri="{FF2B5EF4-FFF2-40B4-BE49-F238E27FC236}">
                <a16:creationId xmlns:a16="http://schemas.microsoft.com/office/drawing/2014/main" id="{CF355DF0-C7EB-9F56-FBD3-6A2FEA00DFF0}"/>
              </a:ext>
            </a:extLst>
          </p:cNvPr>
          <p:cNvSpPr/>
          <p:nvPr/>
        </p:nvSpPr>
        <p:spPr>
          <a:xfrm rot="5400000">
            <a:off x="8492317"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42" name="Group 42">
            <a:extLst>
              <a:ext uri="{FF2B5EF4-FFF2-40B4-BE49-F238E27FC236}">
                <a16:creationId xmlns:a16="http://schemas.microsoft.com/office/drawing/2014/main" id="{B05FC734-3CCA-4E71-335C-ABA4584B1F6F}"/>
              </a:ext>
            </a:extLst>
          </p:cNvPr>
          <p:cNvGrpSpPr/>
          <p:nvPr/>
        </p:nvGrpSpPr>
        <p:grpSpPr>
          <a:xfrm>
            <a:off x="7558322" y="4347320"/>
            <a:ext cx="2841050" cy="4417194"/>
            <a:chOff x="0" y="0"/>
            <a:chExt cx="752490" cy="1169953"/>
          </a:xfrm>
        </p:grpSpPr>
        <p:sp>
          <p:nvSpPr>
            <p:cNvPr id="43" name="Freeform 43">
              <a:extLst>
                <a:ext uri="{FF2B5EF4-FFF2-40B4-BE49-F238E27FC236}">
                  <a16:creationId xmlns:a16="http://schemas.microsoft.com/office/drawing/2014/main" id="{E759E4D8-34D1-1928-874A-10A03597E222}"/>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5CDFA6"/>
              </a:solidFill>
              <a:prstDash val="solid"/>
              <a:round/>
            </a:ln>
          </p:spPr>
          <p:txBody>
            <a:bodyPr/>
            <a:lstStyle/>
            <a:p>
              <a:endParaRPr lang="en-US"/>
            </a:p>
          </p:txBody>
        </p:sp>
        <p:sp>
          <p:nvSpPr>
            <p:cNvPr id="44" name="TextBox 44">
              <a:extLst>
                <a:ext uri="{FF2B5EF4-FFF2-40B4-BE49-F238E27FC236}">
                  <a16:creationId xmlns:a16="http://schemas.microsoft.com/office/drawing/2014/main" id="{54A4E6A9-779F-2FFB-93E9-910B12F86EDD}"/>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49" name="Group 49">
            <a:extLst>
              <a:ext uri="{FF2B5EF4-FFF2-40B4-BE49-F238E27FC236}">
                <a16:creationId xmlns:a16="http://schemas.microsoft.com/office/drawing/2014/main" id="{62BD687A-5B8E-C28E-CAAE-05614268CB2E}"/>
              </a:ext>
            </a:extLst>
          </p:cNvPr>
          <p:cNvGrpSpPr/>
          <p:nvPr/>
        </p:nvGrpSpPr>
        <p:grpSpPr>
          <a:xfrm>
            <a:off x="10830782" y="3031628"/>
            <a:ext cx="2841050" cy="1541234"/>
            <a:chOff x="0" y="0"/>
            <a:chExt cx="752490" cy="408217"/>
          </a:xfrm>
        </p:grpSpPr>
        <p:sp>
          <p:nvSpPr>
            <p:cNvPr id="50" name="Freeform 50">
              <a:extLst>
                <a:ext uri="{FF2B5EF4-FFF2-40B4-BE49-F238E27FC236}">
                  <a16:creationId xmlns:a16="http://schemas.microsoft.com/office/drawing/2014/main" id="{174EA6D4-AEF9-B6B9-79E8-A74ACA86CB64}"/>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488374"/>
            </a:solidFill>
          </p:spPr>
          <p:txBody>
            <a:bodyPr/>
            <a:lstStyle/>
            <a:p>
              <a:endParaRPr lang="en-US"/>
            </a:p>
          </p:txBody>
        </p:sp>
        <p:sp>
          <p:nvSpPr>
            <p:cNvPr id="51" name="TextBox 51">
              <a:extLst>
                <a:ext uri="{FF2B5EF4-FFF2-40B4-BE49-F238E27FC236}">
                  <a16:creationId xmlns:a16="http://schemas.microsoft.com/office/drawing/2014/main" id="{684D2733-EBF5-F770-11CF-A3B818B09DF0}"/>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52" name="TextBox 52">
            <a:extLst>
              <a:ext uri="{FF2B5EF4-FFF2-40B4-BE49-F238E27FC236}">
                <a16:creationId xmlns:a16="http://schemas.microsoft.com/office/drawing/2014/main" id="{2021A175-2368-791B-B859-4E5BEB2D1FC4}"/>
              </a:ext>
            </a:extLst>
          </p:cNvPr>
          <p:cNvSpPr txBox="1"/>
          <p:nvPr/>
        </p:nvSpPr>
        <p:spPr>
          <a:xfrm>
            <a:off x="11216628" y="1754556"/>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03</a:t>
            </a:r>
          </a:p>
        </p:txBody>
      </p:sp>
      <p:sp>
        <p:nvSpPr>
          <p:cNvPr id="53" name="Freeform 53">
            <a:extLst>
              <a:ext uri="{FF2B5EF4-FFF2-40B4-BE49-F238E27FC236}">
                <a16:creationId xmlns:a16="http://schemas.microsoft.com/office/drawing/2014/main" id="{BB469850-14E3-DD74-7D03-5A7A11251261}"/>
              </a:ext>
            </a:extLst>
          </p:cNvPr>
          <p:cNvSpPr/>
          <p:nvPr/>
        </p:nvSpPr>
        <p:spPr>
          <a:xfrm rot="5400000">
            <a:off x="11764777"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54" name="Group 54">
            <a:extLst>
              <a:ext uri="{FF2B5EF4-FFF2-40B4-BE49-F238E27FC236}">
                <a16:creationId xmlns:a16="http://schemas.microsoft.com/office/drawing/2014/main" id="{1CAD8F98-7FF8-4FC6-CAE8-11FB4A69D578}"/>
              </a:ext>
            </a:extLst>
          </p:cNvPr>
          <p:cNvGrpSpPr/>
          <p:nvPr/>
        </p:nvGrpSpPr>
        <p:grpSpPr>
          <a:xfrm>
            <a:off x="10830782" y="4347320"/>
            <a:ext cx="2841050" cy="4417194"/>
            <a:chOff x="0" y="0"/>
            <a:chExt cx="752490" cy="1169953"/>
          </a:xfrm>
        </p:grpSpPr>
        <p:sp>
          <p:nvSpPr>
            <p:cNvPr id="55" name="Freeform 55">
              <a:extLst>
                <a:ext uri="{FF2B5EF4-FFF2-40B4-BE49-F238E27FC236}">
                  <a16:creationId xmlns:a16="http://schemas.microsoft.com/office/drawing/2014/main" id="{B6341F8E-0EE4-2FDB-CAA0-C9CCE159203A}"/>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488374"/>
              </a:solidFill>
              <a:prstDash val="solid"/>
              <a:round/>
            </a:ln>
          </p:spPr>
          <p:txBody>
            <a:bodyPr/>
            <a:lstStyle/>
            <a:p>
              <a:endParaRPr lang="en-US"/>
            </a:p>
          </p:txBody>
        </p:sp>
        <p:sp>
          <p:nvSpPr>
            <p:cNvPr id="56" name="TextBox 56">
              <a:extLst>
                <a:ext uri="{FF2B5EF4-FFF2-40B4-BE49-F238E27FC236}">
                  <a16:creationId xmlns:a16="http://schemas.microsoft.com/office/drawing/2014/main" id="{932237F7-7F7D-426C-B8EC-C56759654F47}"/>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sp>
        <p:nvSpPr>
          <p:cNvPr id="57" name="Freeform 57">
            <a:extLst>
              <a:ext uri="{FF2B5EF4-FFF2-40B4-BE49-F238E27FC236}">
                <a16:creationId xmlns:a16="http://schemas.microsoft.com/office/drawing/2014/main" id="{11DE1ED2-5C2D-F52C-15A0-CB60E40438EE}"/>
              </a:ext>
            </a:extLst>
          </p:cNvPr>
          <p:cNvSpPr/>
          <p:nvPr/>
        </p:nvSpPr>
        <p:spPr>
          <a:xfrm>
            <a:off x="8316798" y="5094907"/>
            <a:ext cx="1477730" cy="1254223"/>
          </a:xfrm>
          <a:custGeom>
            <a:avLst/>
            <a:gdLst/>
            <a:ahLst/>
            <a:cxnLst/>
            <a:rect l="l" t="t" r="r" b="b"/>
            <a:pathLst>
              <a:path w="1477730" h="1254223">
                <a:moveTo>
                  <a:pt x="0" y="0"/>
                </a:moveTo>
                <a:lnTo>
                  <a:pt x="1477730" y="0"/>
                </a:lnTo>
                <a:lnTo>
                  <a:pt x="1477730" y="1254223"/>
                </a:lnTo>
                <a:lnTo>
                  <a:pt x="0" y="1254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65" name="TextBox 65">
            <a:extLst>
              <a:ext uri="{FF2B5EF4-FFF2-40B4-BE49-F238E27FC236}">
                <a16:creationId xmlns:a16="http://schemas.microsoft.com/office/drawing/2014/main" id="{203D9542-AB42-7F2D-363F-1A490DB69A9B}"/>
              </a:ext>
            </a:extLst>
          </p:cNvPr>
          <p:cNvSpPr txBox="1"/>
          <p:nvPr/>
        </p:nvSpPr>
        <p:spPr>
          <a:xfrm>
            <a:off x="4574976" y="6932669"/>
            <a:ext cx="2304966" cy="329386"/>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Học sinh</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68" name="TextBox 68">
            <a:extLst>
              <a:ext uri="{FF2B5EF4-FFF2-40B4-BE49-F238E27FC236}">
                <a16:creationId xmlns:a16="http://schemas.microsoft.com/office/drawing/2014/main" id="{7E23ED32-CBBE-1441-E5FC-E9CE04CB71AF}"/>
              </a:ext>
            </a:extLst>
          </p:cNvPr>
          <p:cNvSpPr txBox="1"/>
          <p:nvPr/>
        </p:nvSpPr>
        <p:spPr>
          <a:xfrm>
            <a:off x="7826364" y="6891886"/>
            <a:ext cx="2304966" cy="317395"/>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Nhà trường</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1" name="TextBox 71">
            <a:extLst>
              <a:ext uri="{FF2B5EF4-FFF2-40B4-BE49-F238E27FC236}">
                <a16:creationId xmlns:a16="http://schemas.microsoft.com/office/drawing/2014/main" id="{5E9B1773-60AF-DE45-CA62-651B816D8FB7}"/>
              </a:ext>
            </a:extLst>
          </p:cNvPr>
          <p:cNvSpPr txBox="1"/>
          <p:nvPr/>
        </p:nvSpPr>
        <p:spPr>
          <a:xfrm>
            <a:off x="11073378" y="6932669"/>
            <a:ext cx="2304966" cy="589905"/>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Phụ huynh</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3" name="TextBox 73">
            <a:extLst>
              <a:ext uri="{FF2B5EF4-FFF2-40B4-BE49-F238E27FC236}">
                <a16:creationId xmlns:a16="http://schemas.microsoft.com/office/drawing/2014/main" id="{832D697B-ED5E-53CF-C20B-FC754EB2D5D1}"/>
              </a:ext>
            </a:extLst>
          </p:cNvPr>
          <p:cNvSpPr txBox="1"/>
          <p:nvPr/>
        </p:nvSpPr>
        <p:spPr>
          <a:xfrm>
            <a:off x="-4343400" y="1460758"/>
            <a:ext cx="17399964" cy="795089"/>
          </a:xfrm>
          <a:prstGeom prst="rect">
            <a:avLst/>
          </a:prstGeom>
        </p:spPr>
        <p:txBody>
          <a:bodyPr lIns="0" tIns="0" rIns="0" bIns="0" rtlCol="0" anchor="t">
            <a:spAutoFit/>
          </a:bodyPr>
          <a:lstStyle/>
          <a:p>
            <a:pPr algn="r">
              <a:lnSpc>
                <a:spcPts val="6201"/>
              </a:lnSpc>
            </a:pPr>
            <a:r>
              <a:rPr lang="vi-VN" sz="5637" b="1" dirty="0">
                <a:solidFill>
                  <a:srgbClr val="0A6847"/>
                </a:solidFill>
                <a:latin typeface="Times New Roman" panose="02020603050405020304" pitchFamily="18" charset="0"/>
                <a:ea typeface="Paytone One"/>
                <a:cs typeface="Times New Roman" panose="02020603050405020304" pitchFamily="18" charset="0"/>
                <a:sym typeface="Paytone One"/>
              </a:rPr>
              <a:t>TÁC ĐỘNG ĐẾN XÃ HỘI</a:t>
            </a:r>
            <a:endPar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
        <p:nvSpPr>
          <p:cNvPr id="74" name="Freeform 74">
            <a:extLst>
              <a:ext uri="{FF2B5EF4-FFF2-40B4-BE49-F238E27FC236}">
                <a16:creationId xmlns:a16="http://schemas.microsoft.com/office/drawing/2014/main" id="{2A2C0DAA-A03E-4064-80B7-193C9C7F3283}"/>
              </a:ext>
            </a:extLst>
          </p:cNvPr>
          <p:cNvSpPr/>
          <p:nvPr/>
        </p:nvSpPr>
        <p:spPr>
          <a:xfrm>
            <a:off x="15909613" y="-565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5" name="Freeform 75">
            <a:extLst>
              <a:ext uri="{FF2B5EF4-FFF2-40B4-BE49-F238E27FC236}">
                <a16:creationId xmlns:a16="http://schemas.microsoft.com/office/drawing/2014/main" id="{EB429790-4A67-C9CD-9965-C4FCCC170AFD}"/>
              </a:ext>
            </a:extLst>
          </p:cNvPr>
          <p:cNvSpPr/>
          <p:nvPr/>
        </p:nvSpPr>
        <p:spPr>
          <a:xfrm rot="-2297566">
            <a:off x="-1297705" y="277101"/>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14">
              <a:alphaModFix amt="30000"/>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5" name="Freeform 13">
            <a:extLst>
              <a:ext uri="{FF2B5EF4-FFF2-40B4-BE49-F238E27FC236}">
                <a16:creationId xmlns:a16="http://schemas.microsoft.com/office/drawing/2014/main" id="{E82E063A-4B07-F502-F0D2-4E9E6B27056F}"/>
              </a:ext>
            </a:extLst>
          </p:cNvPr>
          <p:cNvSpPr/>
          <p:nvPr/>
        </p:nvSpPr>
        <p:spPr>
          <a:xfrm>
            <a:off x="5064392" y="5044065"/>
            <a:ext cx="1179753" cy="1474692"/>
          </a:xfrm>
          <a:custGeom>
            <a:avLst/>
            <a:gdLst/>
            <a:ahLst/>
            <a:cxnLst/>
            <a:rect l="l" t="t" r="r" b="b"/>
            <a:pathLst>
              <a:path w="1179753" h="1474692">
                <a:moveTo>
                  <a:pt x="0" y="0"/>
                </a:moveTo>
                <a:lnTo>
                  <a:pt x="1179754" y="0"/>
                </a:lnTo>
                <a:lnTo>
                  <a:pt x="1179754" y="1474692"/>
                </a:lnTo>
                <a:lnTo>
                  <a:pt x="0" y="14746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pic>
        <p:nvPicPr>
          <p:cNvPr id="18" name="Graphic 17" descr="Man and woman with solid fill">
            <a:extLst>
              <a:ext uri="{FF2B5EF4-FFF2-40B4-BE49-F238E27FC236}">
                <a16:creationId xmlns:a16="http://schemas.microsoft.com/office/drawing/2014/main" id="{58B360EE-8CF3-DFD0-511B-F93B9F01AA1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619888" y="5354577"/>
            <a:ext cx="1136096" cy="1136096"/>
          </a:xfrm>
          <a:prstGeom prst="rect">
            <a:avLst/>
          </a:prstGeom>
        </p:spPr>
      </p:pic>
    </p:spTree>
    <p:extLst>
      <p:ext uri="{BB962C8B-B14F-4D97-AF65-F5344CB8AC3E}">
        <p14:creationId xmlns:p14="http://schemas.microsoft.com/office/powerpoint/2010/main" val="4142904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a:extLst>
            <a:ext uri="{FF2B5EF4-FFF2-40B4-BE49-F238E27FC236}">
              <a16:creationId xmlns:a16="http://schemas.microsoft.com/office/drawing/2014/main" id="{0F77F806-8427-DAF9-A6E3-5A4494BB9152}"/>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E3D7AA66-B582-8D02-AE33-DFD5361D500F}"/>
              </a:ext>
            </a:extLst>
          </p:cNvPr>
          <p:cNvSpPr/>
          <p:nvPr/>
        </p:nvSpPr>
        <p:spPr>
          <a:xfrm rot="772079" flipH="1" flipV="1">
            <a:off x="-2418880" y="7321633"/>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FB1D395A-DB1A-0A2C-8F12-1718263E1035}"/>
              </a:ext>
            </a:extLst>
          </p:cNvPr>
          <p:cNvSpPr/>
          <p:nvPr/>
        </p:nvSpPr>
        <p:spPr>
          <a:xfrm>
            <a:off x="15861166" y="8169634"/>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alphaModFix amt="3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9" name="Group 9">
            <a:extLst>
              <a:ext uri="{FF2B5EF4-FFF2-40B4-BE49-F238E27FC236}">
                <a16:creationId xmlns:a16="http://schemas.microsoft.com/office/drawing/2014/main" id="{01D7B28A-7FC9-5974-B285-04AA5A51A1EE}"/>
              </a:ext>
            </a:extLst>
          </p:cNvPr>
          <p:cNvGrpSpPr/>
          <p:nvPr/>
        </p:nvGrpSpPr>
        <p:grpSpPr>
          <a:xfrm>
            <a:off x="-161246" y="9810370"/>
            <a:ext cx="18288000" cy="569326"/>
            <a:chOff x="0" y="0"/>
            <a:chExt cx="16068130" cy="500219"/>
          </a:xfrm>
        </p:grpSpPr>
        <p:sp>
          <p:nvSpPr>
            <p:cNvPr id="10" name="Freeform 10">
              <a:extLst>
                <a:ext uri="{FF2B5EF4-FFF2-40B4-BE49-F238E27FC236}">
                  <a16:creationId xmlns:a16="http://schemas.microsoft.com/office/drawing/2014/main" id="{B7DEACF3-A24F-9CF5-DF5F-A02855891628}"/>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1" name="TextBox 11">
              <a:extLst>
                <a:ext uri="{FF2B5EF4-FFF2-40B4-BE49-F238E27FC236}">
                  <a16:creationId xmlns:a16="http://schemas.microsoft.com/office/drawing/2014/main" id="{954FAA55-4CC3-BC53-5AEC-A5E8B8B67E82}"/>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a:extLst>
              <a:ext uri="{FF2B5EF4-FFF2-40B4-BE49-F238E27FC236}">
                <a16:creationId xmlns:a16="http://schemas.microsoft.com/office/drawing/2014/main" id="{4B361482-A273-B83D-A1A5-5E7DAB32C838}"/>
              </a:ext>
            </a:extLst>
          </p:cNvPr>
          <p:cNvGrpSpPr/>
          <p:nvPr/>
        </p:nvGrpSpPr>
        <p:grpSpPr>
          <a:xfrm rot="-10800000">
            <a:off x="6214839" y="9662517"/>
            <a:ext cx="5535830" cy="643890"/>
            <a:chOff x="0" y="0"/>
            <a:chExt cx="4300624" cy="500219"/>
          </a:xfrm>
        </p:grpSpPr>
        <p:sp>
          <p:nvSpPr>
            <p:cNvPr id="13" name="Freeform 13">
              <a:extLst>
                <a:ext uri="{FF2B5EF4-FFF2-40B4-BE49-F238E27FC236}">
                  <a16:creationId xmlns:a16="http://schemas.microsoft.com/office/drawing/2014/main" id="{EBFB2B59-1DB4-D974-35CD-BCAC4B694A35}"/>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14" name="TextBox 14">
              <a:extLst>
                <a:ext uri="{FF2B5EF4-FFF2-40B4-BE49-F238E27FC236}">
                  <a16:creationId xmlns:a16="http://schemas.microsoft.com/office/drawing/2014/main" id="{B0A94D78-339F-65D6-4788-106195253AE0}"/>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1AD6E69E-C9C1-3D34-F896-ACA87E41F7CC}"/>
              </a:ext>
            </a:extLst>
          </p:cNvPr>
          <p:cNvGrpSpPr/>
          <p:nvPr/>
        </p:nvGrpSpPr>
        <p:grpSpPr>
          <a:xfrm>
            <a:off x="6705156" y="9643467"/>
            <a:ext cx="4555195" cy="788139"/>
            <a:chOff x="0" y="0"/>
            <a:chExt cx="2891109" cy="500219"/>
          </a:xfrm>
        </p:grpSpPr>
        <p:sp>
          <p:nvSpPr>
            <p:cNvPr id="16" name="Freeform 16">
              <a:extLst>
                <a:ext uri="{FF2B5EF4-FFF2-40B4-BE49-F238E27FC236}">
                  <a16:creationId xmlns:a16="http://schemas.microsoft.com/office/drawing/2014/main" id="{6B60330A-8A70-B4A1-B5CD-0E077A02070A}"/>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7" name="TextBox 17">
              <a:extLst>
                <a:ext uri="{FF2B5EF4-FFF2-40B4-BE49-F238E27FC236}">
                  <a16:creationId xmlns:a16="http://schemas.microsoft.com/office/drawing/2014/main" id="{2CBD36EB-8F12-6536-8E51-58934ADBE9DD}"/>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a:extLst>
              <a:ext uri="{FF2B5EF4-FFF2-40B4-BE49-F238E27FC236}">
                <a16:creationId xmlns:a16="http://schemas.microsoft.com/office/drawing/2014/main" id="{211B52B6-B242-F96C-7F66-3177CE3DE41B}"/>
              </a:ext>
            </a:extLst>
          </p:cNvPr>
          <p:cNvGrpSpPr/>
          <p:nvPr/>
        </p:nvGrpSpPr>
        <p:grpSpPr>
          <a:xfrm>
            <a:off x="4233744" y="3031628"/>
            <a:ext cx="2841050" cy="1541234"/>
            <a:chOff x="0" y="0"/>
            <a:chExt cx="752490" cy="408217"/>
          </a:xfrm>
        </p:grpSpPr>
        <p:sp>
          <p:nvSpPr>
            <p:cNvPr id="30" name="Freeform 30">
              <a:extLst>
                <a:ext uri="{FF2B5EF4-FFF2-40B4-BE49-F238E27FC236}">
                  <a16:creationId xmlns:a16="http://schemas.microsoft.com/office/drawing/2014/main" id="{1CA039AA-B211-2C03-6CF3-36E5EB870423}"/>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A8E4BA"/>
            </a:solidFill>
          </p:spPr>
          <p:txBody>
            <a:bodyPr/>
            <a:lstStyle/>
            <a:p>
              <a:endParaRPr lang="en-US"/>
            </a:p>
          </p:txBody>
        </p:sp>
        <p:sp>
          <p:nvSpPr>
            <p:cNvPr id="31" name="TextBox 31">
              <a:extLst>
                <a:ext uri="{FF2B5EF4-FFF2-40B4-BE49-F238E27FC236}">
                  <a16:creationId xmlns:a16="http://schemas.microsoft.com/office/drawing/2014/main" id="{32E3D0A1-5C87-3070-4253-2E09059D1543}"/>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32" name="TextBox 32">
            <a:extLst>
              <a:ext uri="{FF2B5EF4-FFF2-40B4-BE49-F238E27FC236}">
                <a16:creationId xmlns:a16="http://schemas.microsoft.com/office/drawing/2014/main" id="{30B13254-641E-151D-D9F0-B90E4FBDEAD9}"/>
              </a:ext>
            </a:extLst>
          </p:cNvPr>
          <p:cNvSpPr txBox="1"/>
          <p:nvPr/>
        </p:nvSpPr>
        <p:spPr>
          <a:xfrm>
            <a:off x="4612410"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01</a:t>
            </a:r>
          </a:p>
        </p:txBody>
      </p:sp>
      <p:sp>
        <p:nvSpPr>
          <p:cNvPr id="33" name="Freeform 33">
            <a:extLst>
              <a:ext uri="{FF2B5EF4-FFF2-40B4-BE49-F238E27FC236}">
                <a16:creationId xmlns:a16="http://schemas.microsoft.com/office/drawing/2014/main" id="{2CF71921-0241-D932-5E1B-DCCF17264726}"/>
              </a:ext>
            </a:extLst>
          </p:cNvPr>
          <p:cNvSpPr/>
          <p:nvPr/>
        </p:nvSpPr>
        <p:spPr>
          <a:xfrm rot="5400000">
            <a:off x="5167740"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4" name="Group 34">
            <a:extLst>
              <a:ext uri="{FF2B5EF4-FFF2-40B4-BE49-F238E27FC236}">
                <a16:creationId xmlns:a16="http://schemas.microsoft.com/office/drawing/2014/main" id="{84171501-19B4-5582-C8AB-4CD5BB017C2B}"/>
              </a:ext>
            </a:extLst>
          </p:cNvPr>
          <p:cNvGrpSpPr/>
          <p:nvPr/>
        </p:nvGrpSpPr>
        <p:grpSpPr>
          <a:xfrm>
            <a:off x="4233744" y="4347320"/>
            <a:ext cx="2841050" cy="4417194"/>
            <a:chOff x="0" y="0"/>
            <a:chExt cx="752490" cy="1169953"/>
          </a:xfrm>
        </p:grpSpPr>
        <p:sp>
          <p:nvSpPr>
            <p:cNvPr id="35" name="Freeform 35">
              <a:extLst>
                <a:ext uri="{FF2B5EF4-FFF2-40B4-BE49-F238E27FC236}">
                  <a16:creationId xmlns:a16="http://schemas.microsoft.com/office/drawing/2014/main" id="{853535B4-55E9-5BE4-6E58-DB2BC7EB811A}"/>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A8E4BA"/>
              </a:solidFill>
              <a:prstDash val="solid"/>
              <a:round/>
            </a:ln>
          </p:spPr>
          <p:txBody>
            <a:bodyPr/>
            <a:lstStyle/>
            <a:p>
              <a:endParaRPr lang="en-US" dirty="0"/>
            </a:p>
          </p:txBody>
        </p:sp>
        <p:sp>
          <p:nvSpPr>
            <p:cNvPr id="36" name="TextBox 36">
              <a:extLst>
                <a:ext uri="{FF2B5EF4-FFF2-40B4-BE49-F238E27FC236}">
                  <a16:creationId xmlns:a16="http://schemas.microsoft.com/office/drawing/2014/main" id="{295994A5-D1C5-AC5C-65DF-78C3E96502FF}"/>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37" name="Group 37">
            <a:extLst>
              <a:ext uri="{FF2B5EF4-FFF2-40B4-BE49-F238E27FC236}">
                <a16:creationId xmlns:a16="http://schemas.microsoft.com/office/drawing/2014/main" id="{0403394A-6509-A9C0-4AB1-B67833678A4A}"/>
              </a:ext>
            </a:extLst>
          </p:cNvPr>
          <p:cNvGrpSpPr/>
          <p:nvPr/>
        </p:nvGrpSpPr>
        <p:grpSpPr>
          <a:xfrm>
            <a:off x="7558322" y="3031628"/>
            <a:ext cx="2841050" cy="1541234"/>
            <a:chOff x="0" y="0"/>
            <a:chExt cx="752490" cy="408217"/>
          </a:xfrm>
        </p:grpSpPr>
        <p:sp>
          <p:nvSpPr>
            <p:cNvPr id="38" name="Freeform 38">
              <a:extLst>
                <a:ext uri="{FF2B5EF4-FFF2-40B4-BE49-F238E27FC236}">
                  <a16:creationId xmlns:a16="http://schemas.microsoft.com/office/drawing/2014/main" id="{7B514E1F-6934-0E30-08C1-9939D1DF2863}"/>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5DE2A8"/>
            </a:solidFill>
          </p:spPr>
          <p:txBody>
            <a:bodyPr/>
            <a:lstStyle/>
            <a:p>
              <a:endParaRPr lang="en-US"/>
            </a:p>
          </p:txBody>
        </p:sp>
        <p:sp>
          <p:nvSpPr>
            <p:cNvPr id="39" name="TextBox 39">
              <a:extLst>
                <a:ext uri="{FF2B5EF4-FFF2-40B4-BE49-F238E27FC236}">
                  <a16:creationId xmlns:a16="http://schemas.microsoft.com/office/drawing/2014/main" id="{BD27B43F-B970-1E27-19F9-31C052937EB8}"/>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40" name="TextBox 40">
            <a:extLst>
              <a:ext uri="{FF2B5EF4-FFF2-40B4-BE49-F238E27FC236}">
                <a16:creationId xmlns:a16="http://schemas.microsoft.com/office/drawing/2014/main" id="{80670DD2-67C3-A444-1FBC-CBBACA2ED676}"/>
              </a:ext>
            </a:extLst>
          </p:cNvPr>
          <p:cNvSpPr txBox="1"/>
          <p:nvPr/>
        </p:nvSpPr>
        <p:spPr>
          <a:xfrm>
            <a:off x="7936987"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02</a:t>
            </a:r>
          </a:p>
        </p:txBody>
      </p:sp>
      <p:sp>
        <p:nvSpPr>
          <p:cNvPr id="41" name="Freeform 41">
            <a:extLst>
              <a:ext uri="{FF2B5EF4-FFF2-40B4-BE49-F238E27FC236}">
                <a16:creationId xmlns:a16="http://schemas.microsoft.com/office/drawing/2014/main" id="{30F75AC0-AB4C-00F7-D50B-58772D66F6AF}"/>
              </a:ext>
            </a:extLst>
          </p:cNvPr>
          <p:cNvSpPr/>
          <p:nvPr/>
        </p:nvSpPr>
        <p:spPr>
          <a:xfrm rot="5400000">
            <a:off x="8492317"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42" name="Group 42">
            <a:extLst>
              <a:ext uri="{FF2B5EF4-FFF2-40B4-BE49-F238E27FC236}">
                <a16:creationId xmlns:a16="http://schemas.microsoft.com/office/drawing/2014/main" id="{384A7363-B6CB-2BD3-0736-53E1D289D894}"/>
              </a:ext>
            </a:extLst>
          </p:cNvPr>
          <p:cNvGrpSpPr/>
          <p:nvPr/>
        </p:nvGrpSpPr>
        <p:grpSpPr>
          <a:xfrm>
            <a:off x="7558322" y="4347320"/>
            <a:ext cx="2841050" cy="4417194"/>
            <a:chOff x="0" y="0"/>
            <a:chExt cx="752490" cy="1169953"/>
          </a:xfrm>
        </p:grpSpPr>
        <p:sp>
          <p:nvSpPr>
            <p:cNvPr id="43" name="Freeform 43">
              <a:extLst>
                <a:ext uri="{FF2B5EF4-FFF2-40B4-BE49-F238E27FC236}">
                  <a16:creationId xmlns:a16="http://schemas.microsoft.com/office/drawing/2014/main" id="{1BC2269B-AA70-4338-CA53-BAF7D25EFE6A}"/>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5CDFA6"/>
              </a:solidFill>
              <a:prstDash val="solid"/>
              <a:round/>
            </a:ln>
          </p:spPr>
          <p:txBody>
            <a:bodyPr/>
            <a:lstStyle/>
            <a:p>
              <a:endParaRPr lang="en-US"/>
            </a:p>
          </p:txBody>
        </p:sp>
        <p:sp>
          <p:nvSpPr>
            <p:cNvPr id="44" name="TextBox 44">
              <a:extLst>
                <a:ext uri="{FF2B5EF4-FFF2-40B4-BE49-F238E27FC236}">
                  <a16:creationId xmlns:a16="http://schemas.microsoft.com/office/drawing/2014/main" id="{269854CB-28B2-8272-82F9-9213AD25AD60}"/>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49" name="Group 49">
            <a:extLst>
              <a:ext uri="{FF2B5EF4-FFF2-40B4-BE49-F238E27FC236}">
                <a16:creationId xmlns:a16="http://schemas.microsoft.com/office/drawing/2014/main" id="{690E15A6-D11A-8B34-A049-9B102B52BEC5}"/>
              </a:ext>
            </a:extLst>
          </p:cNvPr>
          <p:cNvGrpSpPr/>
          <p:nvPr/>
        </p:nvGrpSpPr>
        <p:grpSpPr>
          <a:xfrm>
            <a:off x="10830782" y="3031628"/>
            <a:ext cx="2841050" cy="1541234"/>
            <a:chOff x="0" y="0"/>
            <a:chExt cx="752490" cy="408217"/>
          </a:xfrm>
        </p:grpSpPr>
        <p:sp>
          <p:nvSpPr>
            <p:cNvPr id="50" name="Freeform 50">
              <a:extLst>
                <a:ext uri="{FF2B5EF4-FFF2-40B4-BE49-F238E27FC236}">
                  <a16:creationId xmlns:a16="http://schemas.microsoft.com/office/drawing/2014/main" id="{DCF07228-28E0-482A-8C01-8154005791CB}"/>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488374"/>
            </a:solidFill>
          </p:spPr>
          <p:txBody>
            <a:bodyPr/>
            <a:lstStyle/>
            <a:p>
              <a:endParaRPr lang="en-US"/>
            </a:p>
          </p:txBody>
        </p:sp>
        <p:sp>
          <p:nvSpPr>
            <p:cNvPr id="51" name="TextBox 51">
              <a:extLst>
                <a:ext uri="{FF2B5EF4-FFF2-40B4-BE49-F238E27FC236}">
                  <a16:creationId xmlns:a16="http://schemas.microsoft.com/office/drawing/2014/main" id="{5743AFDC-F942-56C3-E143-19FE2A3DDCF1}"/>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52" name="TextBox 52">
            <a:extLst>
              <a:ext uri="{FF2B5EF4-FFF2-40B4-BE49-F238E27FC236}">
                <a16:creationId xmlns:a16="http://schemas.microsoft.com/office/drawing/2014/main" id="{A3AA28F5-40E0-05D0-6030-E86FA92CEB40}"/>
              </a:ext>
            </a:extLst>
          </p:cNvPr>
          <p:cNvSpPr txBox="1"/>
          <p:nvPr/>
        </p:nvSpPr>
        <p:spPr>
          <a:xfrm>
            <a:off x="11209447" y="2572853"/>
            <a:ext cx="2083720" cy="2358081"/>
          </a:xfrm>
          <a:prstGeom prst="rect">
            <a:avLst/>
          </a:prstGeom>
        </p:spPr>
        <p:txBody>
          <a:bodyPr lIns="0" tIns="0" rIns="0" bIns="0" rtlCol="0" anchor="t">
            <a:spAutoFit/>
          </a:bodyPr>
          <a:lstStyle/>
          <a:p>
            <a:pPr algn="ctr">
              <a:lnSpc>
                <a:spcPts val="20568"/>
              </a:lnSpc>
              <a:spcBef>
                <a:spcPct val="0"/>
              </a:spcBef>
            </a:pPr>
            <a:r>
              <a:rPr lang="en-US" sz="14691" b="1" dirty="0">
                <a:solidFill>
                  <a:srgbClr val="FFFFFF"/>
                </a:solidFill>
                <a:latin typeface="Barlow Condensed Semi-Bold"/>
                <a:ea typeface="Barlow Condensed Semi-Bold"/>
                <a:cs typeface="Barlow Condensed Semi-Bold"/>
                <a:sym typeface="Barlow Condensed Semi-Bold"/>
              </a:rPr>
              <a:t>03</a:t>
            </a:r>
          </a:p>
        </p:txBody>
      </p:sp>
      <p:sp>
        <p:nvSpPr>
          <p:cNvPr id="53" name="Freeform 53">
            <a:extLst>
              <a:ext uri="{FF2B5EF4-FFF2-40B4-BE49-F238E27FC236}">
                <a16:creationId xmlns:a16="http://schemas.microsoft.com/office/drawing/2014/main" id="{AA918B56-A2B3-C1C5-8E1E-78C22D9D106E}"/>
              </a:ext>
            </a:extLst>
          </p:cNvPr>
          <p:cNvSpPr/>
          <p:nvPr/>
        </p:nvSpPr>
        <p:spPr>
          <a:xfrm rot="5400000">
            <a:off x="11764777" y="2887801"/>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54" name="Group 54">
            <a:extLst>
              <a:ext uri="{FF2B5EF4-FFF2-40B4-BE49-F238E27FC236}">
                <a16:creationId xmlns:a16="http://schemas.microsoft.com/office/drawing/2014/main" id="{425BA571-50EE-508F-49A6-1E6F45925D34}"/>
              </a:ext>
            </a:extLst>
          </p:cNvPr>
          <p:cNvGrpSpPr/>
          <p:nvPr/>
        </p:nvGrpSpPr>
        <p:grpSpPr>
          <a:xfrm>
            <a:off x="10830782" y="4347320"/>
            <a:ext cx="2841050" cy="4417194"/>
            <a:chOff x="0" y="0"/>
            <a:chExt cx="752490" cy="1169953"/>
          </a:xfrm>
        </p:grpSpPr>
        <p:sp>
          <p:nvSpPr>
            <p:cNvPr id="55" name="Freeform 55">
              <a:extLst>
                <a:ext uri="{FF2B5EF4-FFF2-40B4-BE49-F238E27FC236}">
                  <a16:creationId xmlns:a16="http://schemas.microsoft.com/office/drawing/2014/main" id="{286567FA-CE87-9E35-DE97-55DF11BBB1DF}"/>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488374"/>
              </a:solidFill>
              <a:prstDash val="solid"/>
              <a:round/>
            </a:ln>
          </p:spPr>
          <p:txBody>
            <a:bodyPr/>
            <a:lstStyle/>
            <a:p>
              <a:endParaRPr lang="en-US"/>
            </a:p>
          </p:txBody>
        </p:sp>
        <p:sp>
          <p:nvSpPr>
            <p:cNvPr id="56" name="TextBox 56">
              <a:extLst>
                <a:ext uri="{FF2B5EF4-FFF2-40B4-BE49-F238E27FC236}">
                  <a16:creationId xmlns:a16="http://schemas.microsoft.com/office/drawing/2014/main" id="{3E06BCE1-8825-D028-D921-E8801FCD57D4}"/>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sp>
        <p:nvSpPr>
          <p:cNvPr id="57" name="Freeform 57">
            <a:extLst>
              <a:ext uri="{FF2B5EF4-FFF2-40B4-BE49-F238E27FC236}">
                <a16:creationId xmlns:a16="http://schemas.microsoft.com/office/drawing/2014/main" id="{20A5EE75-857A-750B-09C5-6C975ADFBA7C}"/>
              </a:ext>
            </a:extLst>
          </p:cNvPr>
          <p:cNvSpPr/>
          <p:nvPr/>
        </p:nvSpPr>
        <p:spPr>
          <a:xfrm>
            <a:off x="8316798" y="5094907"/>
            <a:ext cx="1477730" cy="1254223"/>
          </a:xfrm>
          <a:custGeom>
            <a:avLst/>
            <a:gdLst/>
            <a:ahLst/>
            <a:cxnLst/>
            <a:rect l="l" t="t" r="r" b="b"/>
            <a:pathLst>
              <a:path w="1477730" h="1254223">
                <a:moveTo>
                  <a:pt x="0" y="0"/>
                </a:moveTo>
                <a:lnTo>
                  <a:pt x="1477730" y="0"/>
                </a:lnTo>
                <a:lnTo>
                  <a:pt x="1477730" y="1254223"/>
                </a:lnTo>
                <a:lnTo>
                  <a:pt x="0" y="1254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65" name="TextBox 65">
            <a:extLst>
              <a:ext uri="{FF2B5EF4-FFF2-40B4-BE49-F238E27FC236}">
                <a16:creationId xmlns:a16="http://schemas.microsoft.com/office/drawing/2014/main" id="{FFEF7A74-F860-F206-D099-A14E16708987}"/>
              </a:ext>
            </a:extLst>
          </p:cNvPr>
          <p:cNvSpPr txBox="1"/>
          <p:nvPr/>
        </p:nvSpPr>
        <p:spPr>
          <a:xfrm>
            <a:off x="4574976" y="6932669"/>
            <a:ext cx="2304966" cy="329386"/>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Học sinh</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68" name="TextBox 68">
            <a:extLst>
              <a:ext uri="{FF2B5EF4-FFF2-40B4-BE49-F238E27FC236}">
                <a16:creationId xmlns:a16="http://schemas.microsoft.com/office/drawing/2014/main" id="{06384939-9C35-1288-39BC-082D861DC6AA}"/>
              </a:ext>
            </a:extLst>
          </p:cNvPr>
          <p:cNvSpPr txBox="1"/>
          <p:nvPr/>
        </p:nvSpPr>
        <p:spPr>
          <a:xfrm>
            <a:off x="7826364" y="6891886"/>
            <a:ext cx="2304966" cy="317395"/>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Nhà trường</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1" name="TextBox 71">
            <a:extLst>
              <a:ext uri="{FF2B5EF4-FFF2-40B4-BE49-F238E27FC236}">
                <a16:creationId xmlns:a16="http://schemas.microsoft.com/office/drawing/2014/main" id="{15A2C419-F4C6-89EC-7C4D-6F88A53261D4}"/>
              </a:ext>
            </a:extLst>
          </p:cNvPr>
          <p:cNvSpPr txBox="1"/>
          <p:nvPr/>
        </p:nvSpPr>
        <p:spPr>
          <a:xfrm>
            <a:off x="11073378" y="6932669"/>
            <a:ext cx="2304966" cy="589905"/>
          </a:xfrm>
          <a:prstGeom prst="rect">
            <a:avLst/>
          </a:prstGeom>
        </p:spPr>
        <p:txBody>
          <a:bodyPr lIns="0" tIns="0" rIns="0" bIns="0" rtlCol="0" anchor="t">
            <a:spAutoFit/>
          </a:bodyPr>
          <a:lstStyle/>
          <a:p>
            <a:pPr algn="ctr">
              <a:lnSpc>
                <a:spcPts val="2326"/>
              </a:lnSpc>
            </a:pPr>
            <a:r>
              <a:rPr lang="vi-VN" sz="3200" b="1" dirty="0">
                <a:solidFill>
                  <a:srgbClr val="000000"/>
                </a:solidFill>
                <a:latin typeface="Times New Roman" panose="02020603050405020304" pitchFamily="18" charset="0"/>
                <a:ea typeface="Open Sans Bold"/>
                <a:cs typeface="Times New Roman" panose="02020603050405020304" pitchFamily="18" charset="0"/>
                <a:sym typeface="Open Sans Bold"/>
              </a:rPr>
              <a:t>Phụ huynh</a:t>
            </a:r>
            <a:endParaRPr lang="en-US" sz="3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73" name="TextBox 73">
            <a:extLst>
              <a:ext uri="{FF2B5EF4-FFF2-40B4-BE49-F238E27FC236}">
                <a16:creationId xmlns:a16="http://schemas.microsoft.com/office/drawing/2014/main" id="{010B58A6-FB58-32FF-9885-40DD07FB4081}"/>
              </a:ext>
            </a:extLst>
          </p:cNvPr>
          <p:cNvSpPr txBox="1"/>
          <p:nvPr/>
        </p:nvSpPr>
        <p:spPr>
          <a:xfrm>
            <a:off x="-4343400" y="1460758"/>
            <a:ext cx="17399964" cy="795089"/>
          </a:xfrm>
          <a:prstGeom prst="rect">
            <a:avLst/>
          </a:prstGeom>
        </p:spPr>
        <p:txBody>
          <a:bodyPr lIns="0" tIns="0" rIns="0" bIns="0" rtlCol="0" anchor="t">
            <a:spAutoFit/>
          </a:bodyPr>
          <a:lstStyle/>
          <a:p>
            <a:pPr algn="r">
              <a:lnSpc>
                <a:spcPts val="6201"/>
              </a:lnSpc>
            </a:pPr>
            <a:r>
              <a:rPr lang="vi-VN" sz="5637" b="1">
                <a:solidFill>
                  <a:srgbClr val="0A6847"/>
                </a:solidFill>
                <a:latin typeface="Times New Roman" panose="02020603050405020304" pitchFamily="18" charset="0"/>
                <a:ea typeface="Paytone One"/>
                <a:cs typeface="Times New Roman" panose="02020603050405020304" pitchFamily="18" charset="0"/>
                <a:sym typeface="Paytone One"/>
              </a:rPr>
              <a:t>TÁC ĐỘNG ĐẾN XÃ HỘI</a:t>
            </a:r>
            <a:endPar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
        <p:nvSpPr>
          <p:cNvPr id="74" name="Freeform 74">
            <a:extLst>
              <a:ext uri="{FF2B5EF4-FFF2-40B4-BE49-F238E27FC236}">
                <a16:creationId xmlns:a16="http://schemas.microsoft.com/office/drawing/2014/main" id="{264A69E0-7023-6999-07E3-E556AE7EDE0E}"/>
              </a:ext>
            </a:extLst>
          </p:cNvPr>
          <p:cNvSpPr/>
          <p:nvPr/>
        </p:nvSpPr>
        <p:spPr>
          <a:xfrm>
            <a:off x="15909613" y="-565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5" name="Freeform 75">
            <a:extLst>
              <a:ext uri="{FF2B5EF4-FFF2-40B4-BE49-F238E27FC236}">
                <a16:creationId xmlns:a16="http://schemas.microsoft.com/office/drawing/2014/main" id="{04A3A7C2-4B6A-7C23-F9EA-4854BB6A23EA}"/>
              </a:ext>
            </a:extLst>
          </p:cNvPr>
          <p:cNvSpPr/>
          <p:nvPr/>
        </p:nvSpPr>
        <p:spPr>
          <a:xfrm rot="-2297566">
            <a:off x="-1297705" y="277101"/>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14">
              <a:alphaModFix amt="30000"/>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5" name="Freeform 13">
            <a:extLst>
              <a:ext uri="{FF2B5EF4-FFF2-40B4-BE49-F238E27FC236}">
                <a16:creationId xmlns:a16="http://schemas.microsoft.com/office/drawing/2014/main" id="{90B2D75E-4334-4261-312D-B92E1BD3A286}"/>
              </a:ext>
            </a:extLst>
          </p:cNvPr>
          <p:cNvSpPr/>
          <p:nvPr/>
        </p:nvSpPr>
        <p:spPr>
          <a:xfrm>
            <a:off x="5064392" y="5044065"/>
            <a:ext cx="1179753" cy="1474692"/>
          </a:xfrm>
          <a:custGeom>
            <a:avLst/>
            <a:gdLst/>
            <a:ahLst/>
            <a:cxnLst/>
            <a:rect l="l" t="t" r="r" b="b"/>
            <a:pathLst>
              <a:path w="1179753" h="1474692">
                <a:moveTo>
                  <a:pt x="0" y="0"/>
                </a:moveTo>
                <a:lnTo>
                  <a:pt x="1179754" y="0"/>
                </a:lnTo>
                <a:lnTo>
                  <a:pt x="1179754" y="1474692"/>
                </a:lnTo>
                <a:lnTo>
                  <a:pt x="0" y="14746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pic>
        <p:nvPicPr>
          <p:cNvPr id="18" name="Graphic 17" descr="Man and woman with solid fill">
            <a:extLst>
              <a:ext uri="{FF2B5EF4-FFF2-40B4-BE49-F238E27FC236}">
                <a16:creationId xmlns:a16="http://schemas.microsoft.com/office/drawing/2014/main" id="{45B15B5F-48C5-5309-6F74-8C1688AC798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619888" y="5354577"/>
            <a:ext cx="1136096" cy="1136096"/>
          </a:xfrm>
          <a:prstGeom prst="rect">
            <a:avLst/>
          </a:prstGeom>
        </p:spPr>
      </p:pic>
    </p:spTree>
    <p:extLst>
      <p:ext uri="{BB962C8B-B14F-4D97-AF65-F5344CB8AC3E}">
        <p14:creationId xmlns:p14="http://schemas.microsoft.com/office/powerpoint/2010/main" val="9566362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a:extLst>
            <a:ext uri="{FF2B5EF4-FFF2-40B4-BE49-F238E27FC236}">
              <a16:creationId xmlns:a16="http://schemas.microsoft.com/office/drawing/2014/main" id="{BD800A22-6D45-DAB0-E9C5-316EEA0FEDF6}"/>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9C4722F0-E2BE-3CB8-D0A4-7D86B8E27183}"/>
              </a:ext>
            </a:extLst>
          </p:cNvPr>
          <p:cNvSpPr/>
          <p:nvPr/>
        </p:nvSpPr>
        <p:spPr>
          <a:xfrm rot="772079" flipH="1" flipV="1">
            <a:off x="-2418880" y="7321633"/>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12E8AA79-F500-6014-09A3-655D8C081D2C}"/>
              </a:ext>
            </a:extLst>
          </p:cNvPr>
          <p:cNvSpPr/>
          <p:nvPr/>
        </p:nvSpPr>
        <p:spPr>
          <a:xfrm>
            <a:off x="15861166" y="8169634"/>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alphaModFix amt="3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9" name="Group 9">
            <a:extLst>
              <a:ext uri="{FF2B5EF4-FFF2-40B4-BE49-F238E27FC236}">
                <a16:creationId xmlns:a16="http://schemas.microsoft.com/office/drawing/2014/main" id="{EE40B18D-7744-18D1-565B-35069D21DE32}"/>
              </a:ext>
            </a:extLst>
          </p:cNvPr>
          <p:cNvGrpSpPr/>
          <p:nvPr/>
        </p:nvGrpSpPr>
        <p:grpSpPr>
          <a:xfrm>
            <a:off x="-161246" y="9810370"/>
            <a:ext cx="18288000" cy="569326"/>
            <a:chOff x="0" y="0"/>
            <a:chExt cx="16068130" cy="500219"/>
          </a:xfrm>
        </p:grpSpPr>
        <p:sp>
          <p:nvSpPr>
            <p:cNvPr id="10" name="Freeform 10">
              <a:extLst>
                <a:ext uri="{FF2B5EF4-FFF2-40B4-BE49-F238E27FC236}">
                  <a16:creationId xmlns:a16="http://schemas.microsoft.com/office/drawing/2014/main" id="{B93F050E-AE27-4BE6-4009-E715CEF773EC}"/>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1" name="TextBox 11">
              <a:extLst>
                <a:ext uri="{FF2B5EF4-FFF2-40B4-BE49-F238E27FC236}">
                  <a16:creationId xmlns:a16="http://schemas.microsoft.com/office/drawing/2014/main" id="{5B804606-8E1D-DA21-C932-40260D5CA4C6}"/>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sp>
        <p:nvSpPr>
          <p:cNvPr id="74" name="Freeform 74">
            <a:extLst>
              <a:ext uri="{FF2B5EF4-FFF2-40B4-BE49-F238E27FC236}">
                <a16:creationId xmlns:a16="http://schemas.microsoft.com/office/drawing/2014/main" id="{655CEFE4-9D49-455C-0582-CC02DE9B7B21}"/>
              </a:ext>
            </a:extLst>
          </p:cNvPr>
          <p:cNvSpPr/>
          <p:nvPr/>
        </p:nvSpPr>
        <p:spPr>
          <a:xfrm>
            <a:off x="15909613" y="-565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5" name="Freeform 75">
            <a:extLst>
              <a:ext uri="{FF2B5EF4-FFF2-40B4-BE49-F238E27FC236}">
                <a16:creationId xmlns:a16="http://schemas.microsoft.com/office/drawing/2014/main" id="{507EC213-A430-8394-F06D-D9AC11CA6F0F}"/>
              </a:ext>
            </a:extLst>
          </p:cNvPr>
          <p:cNvSpPr/>
          <p:nvPr/>
        </p:nvSpPr>
        <p:spPr>
          <a:xfrm rot="-2297566">
            <a:off x="-1297705" y="277101"/>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2" name="Group 2">
            <a:extLst>
              <a:ext uri="{FF2B5EF4-FFF2-40B4-BE49-F238E27FC236}">
                <a16:creationId xmlns:a16="http://schemas.microsoft.com/office/drawing/2014/main" id="{BF93F241-EC46-EC0E-85C7-64DA4A3700AF}"/>
              </a:ext>
            </a:extLst>
          </p:cNvPr>
          <p:cNvGrpSpPr/>
          <p:nvPr/>
        </p:nvGrpSpPr>
        <p:grpSpPr>
          <a:xfrm>
            <a:off x="1521068" y="3677814"/>
            <a:ext cx="2841050" cy="1541234"/>
            <a:chOff x="0" y="0"/>
            <a:chExt cx="752490" cy="408217"/>
          </a:xfrm>
        </p:grpSpPr>
        <p:sp>
          <p:nvSpPr>
            <p:cNvPr id="3" name="Freeform 3">
              <a:extLst>
                <a:ext uri="{FF2B5EF4-FFF2-40B4-BE49-F238E27FC236}">
                  <a16:creationId xmlns:a16="http://schemas.microsoft.com/office/drawing/2014/main" id="{9C0DF1DB-9CCE-610C-F2E4-D8245F069583}"/>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D6F6E5"/>
            </a:solidFill>
          </p:spPr>
          <p:txBody>
            <a:bodyPr/>
            <a:lstStyle/>
            <a:p>
              <a:endParaRPr lang="en-US"/>
            </a:p>
          </p:txBody>
        </p:sp>
        <p:sp>
          <p:nvSpPr>
            <p:cNvPr id="4" name="TextBox 4">
              <a:extLst>
                <a:ext uri="{FF2B5EF4-FFF2-40B4-BE49-F238E27FC236}">
                  <a16:creationId xmlns:a16="http://schemas.microsoft.com/office/drawing/2014/main" id="{02492262-2229-A3A0-524F-5B1C582C2C6A}"/>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6" name="TextBox 5">
            <a:extLst>
              <a:ext uri="{FF2B5EF4-FFF2-40B4-BE49-F238E27FC236}">
                <a16:creationId xmlns:a16="http://schemas.microsoft.com/office/drawing/2014/main" id="{DE5E0D08-E4BE-6EB7-9101-DB98510FC30C}"/>
              </a:ext>
            </a:extLst>
          </p:cNvPr>
          <p:cNvSpPr txBox="1"/>
          <p:nvPr/>
        </p:nvSpPr>
        <p:spPr>
          <a:xfrm>
            <a:off x="1899733" y="3219039"/>
            <a:ext cx="2083720" cy="2517233"/>
          </a:xfrm>
          <a:prstGeom prst="rect">
            <a:avLst/>
          </a:prstGeom>
        </p:spPr>
        <p:txBody>
          <a:bodyPr lIns="0" tIns="0" rIns="0" bIns="0" rtlCol="0" anchor="t">
            <a:spAutoFit/>
          </a:bodyPr>
          <a:lstStyle/>
          <a:p>
            <a:pPr algn="ctr">
              <a:lnSpc>
                <a:spcPts val="20568"/>
              </a:lnSpc>
              <a:spcBef>
                <a:spcPct val="0"/>
              </a:spcBef>
            </a:pPr>
            <a:r>
              <a:rPr lang="en-US" sz="14691" b="1">
                <a:solidFill>
                  <a:srgbClr val="FFFFFF"/>
                </a:solidFill>
                <a:latin typeface="Barlow Condensed Semi-Bold"/>
                <a:ea typeface="Barlow Condensed Semi-Bold"/>
                <a:cs typeface="Barlow Condensed Semi-Bold"/>
                <a:sym typeface="Barlow Condensed Semi-Bold"/>
              </a:rPr>
              <a:t>01</a:t>
            </a:r>
          </a:p>
        </p:txBody>
      </p:sp>
      <p:sp>
        <p:nvSpPr>
          <p:cNvPr id="19" name="Freeform 6">
            <a:extLst>
              <a:ext uri="{FF2B5EF4-FFF2-40B4-BE49-F238E27FC236}">
                <a16:creationId xmlns:a16="http://schemas.microsoft.com/office/drawing/2014/main" id="{D55F227A-56A6-8C5B-2492-C5AF098ACDA7}"/>
              </a:ext>
            </a:extLst>
          </p:cNvPr>
          <p:cNvSpPr/>
          <p:nvPr/>
        </p:nvSpPr>
        <p:spPr>
          <a:xfrm rot="5400000">
            <a:off x="2455064" y="3533987"/>
            <a:ext cx="973060" cy="2841050"/>
          </a:xfrm>
          <a:custGeom>
            <a:avLst/>
            <a:gdLst/>
            <a:ahLst/>
            <a:cxnLst/>
            <a:rect l="l" t="t" r="r" b="b"/>
            <a:pathLst>
              <a:path w="973060" h="2841050">
                <a:moveTo>
                  <a:pt x="0" y="0"/>
                </a:moveTo>
                <a:lnTo>
                  <a:pt x="973059" y="0"/>
                </a:lnTo>
                <a:lnTo>
                  <a:pt x="973059" y="2841050"/>
                </a:lnTo>
                <a:lnTo>
                  <a:pt x="0" y="2841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1" name="Group 9">
            <a:extLst>
              <a:ext uri="{FF2B5EF4-FFF2-40B4-BE49-F238E27FC236}">
                <a16:creationId xmlns:a16="http://schemas.microsoft.com/office/drawing/2014/main" id="{3F28EB31-CF94-420F-7099-1BA711A14DD0}"/>
              </a:ext>
            </a:extLst>
          </p:cNvPr>
          <p:cNvGrpSpPr/>
          <p:nvPr/>
        </p:nvGrpSpPr>
        <p:grpSpPr>
          <a:xfrm>
            <a:off x="-8846" y="9962770"/>
            <a:ext cx="18288000" cy="569326"/>
            <a:chOff x="0" y="0"/>
            <a:chExt cx="16068130" cy="500219"/>
          </a:xfrm>
        </p:grpSpPr>
        <p:sp>
          <p:nvSpPr>
            <p:cNvPr id="22" name="Freeform 10">
              <a:extLst>
                <a:ext uri="{FF2B5EF4-FFF2-40B4-BE49-F238E27FC236}">
                  <a16:creationId xmlns:a16="http://schemas.microsoft.com/office/drawing/2014/main" id="{99F145D2-1A41-F73A-5929-E3329A03FD34}"/>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3" name="TextBox 11">
              <a:extLst>
                <a:ext uri="{FF2B5EF4-FFF2-40B4-BE49-F238E27FC236}">
                  <a16:creationId xmlns:a16="http://schemas.microsoft.com/office/drawing/2014/main" id="{3CC8211D-E790-57CE-3FA3-30C166955446}"/>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12">
            <a:extLst>
              <a:ext uri="{FF2B5EF4-FFF2-40B4-BE49-F238E27FC236}">
                <a16:creationId xmlns:a16="http://schemas.microsoft.com/office/drawing/2014/main" id="{054C9EC2-F3CA-2F03-214D-EE7BDF2431D4}"/>
              </a:ext>
            </a:extLst>
          </p:cNvPr>
          <p:cNvGrpSpPr/>
          <p:nvPr/>
        </p:nvGrpSpPr>
        <p:grpSpPr>
          <a:xfrm rot="-10800000">
            <a:off x="6367239" y="9814917"/>
            <a:ext cx="5535830" cy="643890"/>
            <a:chOff x="0" y="0"/>
            <a:chExt cx="4300624" cy="500219"/>
          </a:xfrm>
        </p:grpSpPr>
        <p:sp>
          <p:nvSpPr>
            <p:cNvPr id="25" name="Freeform 13">
              <a:extLst>
                <a:ext uri="{FF2B5EF4-FFF2-40B4-BE49-F238E27FC236}">
                  <a16:creationId xmlns:a16="http://schemas.microsoft.com/office/drawing/2014/main" id="{BD8EA488-32CB-D6D9-745F-66E5CB989720}"/>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26" name="TextBox 14">
              <a:extLst>
                <a:ext uri="{FF2B5EF4-FFF2-40B4-BE49-F238E27FC236}">
                  <a16:creationId xmlns:a16="http://schemas.microsoft.com/office/drawing/2014/main" id="{22ECA3F3-2640-67DD-D979-4D9062974C6A}"/>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15">
            <a:extLst>
              <a:ext uri="{FF2B5EF4-FFF2-40B4-BE49-F238E27FC236}">
                <a16:creationId xmlns:a16="http://schemas.microsoft.com/office/drawing/2014/main" id="{5684366D-2CBE-1975-3B71-036137D282D8}"/>
              </a:ext>
            </a:extLst>
          </p:cNvPr>
          <p:cNvGrpSpPr/>
          <p:nvPr/>
        </p:nvGrpSpPr>
        <p:grpSpPr>
          <a:xfrm>
            <a:off x="6857556" y="9795867"/>
            <a:ext cx="4555195" cy="788139"/>
            <a:chOff x="0" y="0"/>
            <a:chExt cx="2891109" cy="500219"/>
          </a:xfrm>
        </p:grpSpPr>
        <p:sp>
          <p:nvSpPr>
            <p:cNvPr id="28" name="Freeform 16">
              <a:extLst>
                <a:ext uri="{FF2B5EF4-FFF2-40B4-BE49-F238E27FC236}">
                  <a16:creationId xmlns:a16="http://schemas.microsoft.com/office/drawing/2014/main" id="{DF877509-6C4E-1ED6-64B4-9E6EF1F3A9BF}"/>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45" name="TextBox 17">
              <a:extLst>
                <a:ext uri="{FF2B5EF4-FFF2-40B4-BE49-F238E27FC236}">
                  <a16:creationId xmlns:a16="http://schemas.microsoft.com/office/drawing/2014/main" id="{075FF79A-429D-DA24-4D3B-AF7B9DBBB58E}"/>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46" name="Group 18">
            <a:extLst>
              <a:ext uri="{FF2B5EF4-FFF2-40B4-BE49-F238E27FC236}">
                <a16:creationId xmlns:a16="http://schemas.microsoft.com/office/drawing/2014/main" id="{F4B1C879-E0E6-056A-6E14-87EAF69F8C29}"/>
              </a:ext>
            </a:extLst>
          </p:cNvPr>
          <p:cNvGrpSpPr/>
          <p:nvPr/>
        </p:nvGrpSpPr>
        <p:grpSpPr>
          <a:xfrm>
            <a:off x="1521068" y="4993506"/>
            <a:ext cx="2841050" cy="4417194"/>
            <a:chOff x="0" y="0"/>
            <a:chExt cx="752490" cy="1169953"/>
          </a:xfrm>
        </p:grpSpPr>
        <p:sp>
          <p:nvSpPr>
            <p:cNvPr id="47" name="Freeform 19">
              <a:extLst>
                <a:ext uri="{FF2B5EF4-FFF2-40B4-BE49-F238E27FC236}">
                  <a16:creationId xmlns:a16="http://schemas.microsoft.com/office/drawing/2014/main" id="{30980274-92A1-4FF2-3C3E-A00898FB864B}"/>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D6F6E5"/>
              </a:solidFill>
              <a:prstDash val="solid"/>
              <a:round/>
            </a:ln>
          </p:spPr>
          <p:txBody>
            <a:bodyPr/>
            <a:lstStyle/>
            <a:p>
              <a:endParaRPr lang="en-US"/>
            </a:p>
          </p:txBody>
        </p:sp>
        <p:sp>
          <p:nvSpPr>
            <p:cNvPr id="48" name="TextBox 20">
              <a:extLst>
                <a:ext uri="{FF2B5EF4-FFF2-40B4-BE49-F238E27FC236}">
                  <a16:creationId xmlns:a16="http://schemas.microsoft.com/office/drawing/2014/main" id="{3893210F-DC57-4D98-02FD-E3AFCB3DE40D}"/>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58" name="Group 21">
            <a:extLst>
              <a:ext uri="{FF2B5EF4-FFF2-40B4-BE49-F238E27FC236}">
                <a16:creationId xmlns:a16="http://schemas.microsoft.com/office/drawing/2014/main" id="{70B89782-84A7-F4FC-D231-610F871856C3}"/>
              </a:ext>
            </a:extLst>
          </p:cNvPr>
          <p:cNvGrpSpPr/>
          <p:nvPr/>
        </p:nvGrpSpPr>
        <p:grpSpPr>
          <a:xfrm>
            <a:off x="4845646" y="3677814"/>
            <a:ext cx="2841050" cy="1541234"/>
            <a:chOff x="0" y="0"/>
            <a:chExt cx="752490" cy="408217"/>
          </a:xfrm>
        </p:grpSpPr>
        <p:sp>
          <p:nvSpPr>
            <p:cNvPr id="59" name="Freeform 22">
              <a:extLst>
                <a:ext uri="{FF2B5EF4-FFF2-40B4-BE49-F238E27FC236}">
                  <a16:creationId xmlns:a16="http://schemas.microsoft.com/office/drawing/2014/main" id="{BE7C4832-D45B-D429-FA05-65FEF5D4B56B}"/>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C3FFF6"/>
            </a:solidFill>
          </p:spPr>
          <p:txBody>
            <a:bodyPr/>
            <a:lstStyle/>
            <a:p>
              <a:endParaRPr lang="en-US"/>
            </a:p>
          </p:txBody>
        </p:sp>
        <p:sp>
          <p:nvSpPr>
            <p:cNvPr id="60" name="TextBox 23">
              <a:extLst>
                <a:ext uri="{FF2B5EF4-FFF2-40B4-BE49-F238E27FC236}">
                  <a16:creationId xmlns:a16="http://schemas.microsoft.com/office/drawing/2014/main" id="{F931E41B-9BE5-20AF-8418-C185DBC6DCB7}"/>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61" name="TextBox 24">
            <a:extLst>
              <a:ext uri="{FF2B5EF4-FFF2-40B4-BE49-F238E27FC236}">
                <a16:creationId xmlns:a16="http://schemas.microsoft.com/office/drawing/2014/main" id="{92E1118E-CE5F-9831-42C7-9D5CC8566453}"/>
              </a:ext>
            </a:extLst>
          </p:cNvPr>
          <p:cNvSpPr txBox="1"/>
          <p:nvPr/>
        </p:nvSpPr>
        <p:spPr>
          <a:xfrm>
            <a:off x="5224311" y="3219039"/>
            <a:ext cx="2083720" cy="2517233"/>
          </a:xfrm>
          <a:prstGeom prst="rect">
            <a:avLst/>
          </a:prstGeom>
        </p:spPr>
        <p:txBody>
          <a:bodyPr lIns="0" tIns="0" rIns="0" bIns="0" rtlCol="0" anchor="t">
            <a:spAutoFit/>
          </a:bodyPr>
          <a:lstStyle/>
          <a:p>
            <a:pPr algn="ctr">
              <a:lnSpc>
                <a:spcPts val="20568"/>
              </a:lnSpc>
              <a:spcBef>
                <a:spcPct val="0"/>
              </a:spcBef>
            </a:pPr>
            <a:r>
              <a:rPr lang="en-US" sz="14691" b="1">
                <a:solidFill>
                  <a:srgbClr val="FFFFFF"/>
                </a:solidFill>
                <a:latin typeface="Barlow Condensed Semi-Bold"/>
                <a:ea typeface="Barlow Condensed Semi-Bold"/>
                <a:cs typeface="Barlow Condensed Semi-Bold"/>
                <a:sym typeface="Barlow Condensed Semi-Bold"/>
              </a:rPr>
              <a:t>02</a:t>
            </a:r>
          </a:p>
        </p:txBody>
      </p:sp>
      <p:sp>
        <p:nvSpPr>
          <p:cNvPr id="62" name="Freeform 25">
            <a:extLst>
              <a:ext uri="{FF2B5EF4-FFF2-40B4-BE49-F238E27FC236}">
                <a16:creationId xmlns:a16="http://schemas.microsoft.com/office/drawing/2014/main" id="{CFFF74BB-2125-8685-531E-10A98ACCCB6A}"/>
              </a:ext>
            </a:extLst>
          </p:cNvPr>
          <p:cNvSpPr/>
          <p:nvPr/>
        </p:nvSpPr>
        <p:spPr>
          <a:xfrm rot="5400000">
            <a:off x="5779641" y="3533987"/>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63" name="Group 26">
            <a:extLst>
              <a:ext uri="{FF2B5EF4-FFF2-40B4-BE49-F238E27FC236}">
                <a16:creationId xmlns:a16="http://schemas.microsoft.com/office/drawing/2014/main" id="{3C64458D-D698-8776-7C02-3297F95A0955}"/>
              </a:ext>
            </a:extLst>
          </p:cNvPr>
          <p:cNvGrpSpPr/>
          <p:nvPr/>
        </p:nvGrpSpPr>
        <p:grpSpPr>
          <a:xfrm>
            <a:off x="4845646" y="4993506"/>
            <a:ext cx="2841050" cy="4417194"/>
            <a:chOff x="0" y="0"/>
            <a:chExt cx="752490" cy="1169953"/>
          </a:xfrm>
        </p:grpSpPr>
        <p:sp>
          <p:nvSpPr>
            <p:cNvPr id="64" name="Freeform 27">
              <a:extLst>
                <a:ext uri="{FF2B5EF4-FFF2-40B4-BE49-F238E27FC236}">
                  <a16:creationId xmlns:a16="http://schemas.microsoft.com/office/drawing/2014/main" id="{1485FE72-F57A-9373-1CED-D22E5F682671}"/>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C3FFF6"/>
              </a:solidFill>
              <a:prstDash val="solid"/>
              <a:round/>
            </a:ln>
          </p:spPr>
          <p:txBody>
            <a:bodyPr/>
            <a:lstStyle/>
            <a:p>
              <a:endParaRPr lang="en-US"/>
            </a:p>
          </p:txBody>
        </p:sp>
        <p:sp>
          <p:nvSpPr>
            <p:cNvPr id="66" name="TextBox 28">
              <a:extLst>
                <a:ext uri="{FF2B5EF4-FFF2-40B4-BE49-F238E27FC236}">
                  <a16:creationId xmlns:a16="http://schemas.microsoft.com/office/drawing/2014/main" id="{28D0674F-ECCB-3EF3-1DC7-2CB99E45046B}"/>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67" name="Group 29">
            <a:extLst>
              <a:ext uri="{FF2B5EF4-FFF2-40B4-BE49-F238E27FC236}">
                <a16:creationId xmlns:a16="http://schemas.microsoft.com/office/drawing/2014/main" id="{BC6FE9AC-8E2D-1B3E-E9AE-22F6A4C55EA3}"/>
              </a:ext>
            </a:extLst>
          </p:cNvPr>
          <p:cNvGrpSpPr/>
          <p:nvPr/>
        </p:nvGrpSpPr>
        <p:grpSpPr>
          <a:xfrm>
            <a:off x="8170223" y="3677814"/>
            <a:ext cx="2841050" cy="1541234"/>
            <a:chOff x="0" y="0"/>
            <a:chExt cx="752490" cy="408217"/>
          </a:xfrm>
        </p:grpSpPr>
        <p:sp>
          <p:nvSpPr>
            <p:cNvPr id="69" name="Freeform 30">
              <a:extLst>
                <a:ext uri="{FF2B5EF4-FFF2-40B4-BE49-F238E27FC236}">
                  <a16:creationId xmlns:a16="http://schemas.microsoft.com/office/drawing/2014/main" id="{5FE7EF63-661C-685E-EECF-439184243676}"/>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A8E4BA"/>
            </a:solidFill>
          </p:spPr>
          <p:txBody>
            <a:bodyPr/>
            <a:lstStyle/>
            <a:p>
              <a:endParaRPr lang="en-US"/>
            </a:p>
          </p:txBody>
        </p:sp>
        <p:sp>
          <p:nvSpPr>
            <p:cNvPr id="70" name="TextBox 31">
              <a:extLst>
                <a:ext uri="{FF2B5EF4-FFF2-40B4-BE49-F238E27FC236}">
                  <a16:creationId xmlns:a16="http://schemas.microsoft.com/office/drawing/2014/main" id="{5F66B882-17B7-BF52-44EC-CAD161C039E7}"/>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72" name="TextBox 32">
            <a:extLst>
              <a:ext uri="{FF2B5EF4-FFF2-40B4-BE49-F238E27FC236}">
                <a16:creationId xmlns:a16="http://schemas.microsoft.com/office/drawing/2014/main" id="{78AF2509-714C-1ED5-56E4-2FE58CD880C9}"/>
              </a:ext>
            </a:extLst>
          </p:cNvPr>
          <p:cNvSpPr txBox="1"/>
          <p:nvPr/>
        </p:nvSpPr>
        <p:spPr>
          <a:xfrm>
            <a:off x="8548889" y="3219039"/>
            <a:ext cx="2083720" cy="2517233"/>
          </a:xfrm>
          <a:prstGeom prst="rect">
            <a:avLst/>
          </a:prstGeom>
        </p:spPr>
        <p:txBody>
          <a:bodyPr lIns="0" tIns="0" rIns="0" bIns="0" rtlCol="0" anchor="t">
            <a:spAutoFit/>
          </a:bodyPr>
          <a:lstStyle/>
          <a:p>
            <a:pPr algn="ctr">
              <a:lnSpc>
                <a:spcPts val="20568"/>
              </a:lnSpc>
              <a:spcBef>
                <a:spcPct val="0"/>
              </a:spcBef>
            </a:pPr>
            <a:r>
              <a:rPr lang="en-US" sz="14691" b="1">
                <a:solidFill>
                  <a:srgbClr val="FFFFFF"/>
                </a:solidFill>
                <a:latin typeface="Barlow Condensed Semi-Bold"/>
                <a:ea typeface="Barlow Condensed Semi-Bold"/>
                <a:cs typeface="Barlow Condensed Semi-Bold"/>
                <a:sym typeface="Barlow Condensed Semi-Bold"/>
              </a:rPr>
              <a:t>03</a:t>
            </a:r>
          </a:p>
        </p:txBody>
      </p:sp>
      <p:sp>
        <p:nvSpPr>
          <p:cNvPr id="76" name="Freeform 33">
            <a:extLst>
              <a:ext uri="{FF2B5EF4-FFF2-40B4-BE49-F238E27FC236}">
                <a16:creationId xmlns:a16="http://schemas.microsoft.com/office/drawing/2014/main" id="{209355DE-814C-B824-116B-4D22DC2E5CB4}"/>
              </a:ext>
            </a:extLst>
          </p:cNvPr>
          <p:cNvSpPr/>
          <p:nvPr/>
        </p:nvSpPr>
        <p:spPr>
          <a:xfrm rot="5400000">
            <a:off x="9104219" y="3533987"/>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77" name="Group 34">
            <a:extLst>
              <a:ext uri="{FF2B5EF4-FFF2-40B4-BE49-F238E27FC236}">
                <a16:creationId xmlns:a16="http://schemas.microsoft.com/office/drawing/2014/main" id="{DBAD8BEB-5226-FFE7-3BFF-792D88D768D1}"/>
              </a:ext>
            </a:extLst>
          </p:cNvPr>
          <p:cNvGrpSpPr/>
          <p:nvPr/>
        </p:nvGrpSpPr>
        <p:grpSpPr>
          <a:xfrm>
            <a:off x="8170223" y="4993506"/>
            <a:ext cx="2841050" cy="4417194"/>
            <a:chOff x="0" y="0"/>
            <a:chExt cx="752490" cy="1169953"/>
          </a:xfrm>
        </p:grpSpPr>
        <p:sp>
          <p:nvSpPr>
            <p:cNvPr id="78" name="Freeform 35">
              <a:extLst>
                <a:ext uri="{FF2B5EF4-FFF2-40B4-BE49-F238E27FC236}">
                  <a16:creationId xmlns:a16="http://schemas.microsoft.com/office/drawing/2014/main" id="{5EDD7E67-22CB-F678-D06D-238C97624589}"/>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A8E4BA"/>
              </a:solidFill>
              <a:prstDash val="solid"/>
              <a:round/>
            </a:ln>
          </p:spPr>
          <p:txBody>
            <a:bodyPr/>
            <a:lstStyle/>
            <a:p>
              <a:endParaRPr lang="en-US"/>
            </a:p>
          </p:txBody>
        </p:sp>
        <p:sp>
          <p:nvSpPr>
            <p:cNvPr id="79" name="TextBox 36">
              <a:extLst>
                <a:ext uri="{FF2B5EF4-FFF2-40B4-BE49-F238E27FC236}">
                  <a16:creationId xmlns:a16="http://schemas.microsoft.com/office/drawing/2014/main" id="{F367A337-4F16-E5B2-6C62-DA49C0D1C14D}"/>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80" name="Group 37">
            <a:extLst>
              <a:ext uri="{FF2B5EF4-FFF2-40B4-BE49-F238E27FC236}">
                <a16:creationId xmlns:a16="http://schemas.microsoft.com/office/drawing/2014/main" id="{A49B8388-B2EF-E371-2F97-25CDFC753F73}"/>
              </a:ext>
            </a:extLst>
          </p:cNvPr>
          <p:cNvGrpSpPr/>
          <p:nvPr/>
        </p:nvGrpSpPr>
        <p:grpSpPr>
          <a:xfrm>
            <a:off x="11494801" y="3677814"/>
            <a:ext cx="2841050" cy="1541234"/>
            <a:chOff x="0" y="0"/>
            <a:chExt cx="752490" cy="408217"/>
          </a:xfrm>
        </p:grpSpPr>
        <p:sp>
          <p:nvSpPr>
            <p:cNvPr id="81" name="Freeform 38">
              <a:extLst>
                <a:ext uri="{FF2B5EF4-FFF2-40B4-BE49-F238E27FC236}">
                  <a16:creationId xmlns:a16="http://schemas.microsoft.com/office/drawing/2014/main" id="{12642234-15DC-45DD-AAC7-E0C19C15D677}"/>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5DE2A8"/>
            </a:solidFill>
          </p:spPr>
          <p:txBody>
            <a:bodyPr/>
            <a:lstStyle/>
            <a:p>
              <a:endParaRPr lang="en-US"/>
            </a:p>
          </p:txBody>
        </p:sp>
        <p:sp>
          <p:nvSpPr>
            <p:cNvPr id="82" name="TextBox 39">
              <a:extLst>
                <a:ext uri="{FF2B5EF4-FFF2-40B4-BE49-F238E27FC236}">
                  <a16:creationId xmlns:a16="http://schemas.microsoft.com/office/drawing/2014/main" id="{DEA381D3-D0E2-70ED-76B1-F8EC609812E9}"/>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83" name="TextBox 40">
            <a:extLst>
              <a:ext uri="{FF2B5EF4-FFF2-40B4-BE49-F238E27FC236}">
                <a16:creationId xmlns:a16="http://schemas.microsoft.com/office/drawing/2014/main" id="{6D24383D-C064-9A8B-55EE-CBE8398736B6}"/>
              </a:ext>
            </a:extLst>
          </p:cNvPr>
          <p:cNvSpPr txBox="1"/>
          <p:nvPr/>
        </p:nvSpPr>
        <p:spPr>
          <a:xfrm>
            <a:off x="11873466" y="3219039"/>
            <a:ext cx="2083720" cy="2517233"/>
          </a:xfrm>
          <a:prstGeom prst="rect">
            <a:avLst/>
          </a:prstGeom>
        </p:spPr>
        <p:txBody>
          <a:bodyPr lIns="0" tIns="0" rIns="0" bIns="0" rtlCol="0" anchor="t">
            <a:spAutoFit/>
          </a:bodyPr>
          <a:lstStyle/>
          <a:p>
            <a:pPr algn="ctr">
              <a:lnSpc>
                <a:spcPts val="20568"/>
              </a:lnSpc>
              <a:spcBef>
                <a:spcPct val="0"/>
              </a:spcBef>
            </a:pPr>
            <a:r>
              <a:rPr lang="en-US" sz="14691" b="1">
                <a:solidFill>
                  <a:srgbClr val="FFFFFF"/>
                </a:solidFill>
                <a:latin typeface="Barlow Condensed Semi-Bold"/>
                <a:ea typeface="Barlow Condensed Semi-Bold"/>
                <a:cs typeface="Barlow Condensed Semi-Bold"/>
                <a:sym typeface="Barlow Condensed Semi-Bold"/>
              </a:rPr>
              <a:t>04</a:t>
            </a:r>
          </a:p>
        </p:txBody>
      </p:sp>
      <p:sp>
        <p:nvSpPr>
          <p:cNvPr id="84" name="Freeform 41">
            <a:extLst>
              <a:ext uri="{FF2B5EF4-FFF2-40B4-BE49-F238E27FC236}">
                <a16:creationId xmlns:a16="http://schemas.microsoft.com/office/drawing/2014/main" id="{9F2CAB42-A615-091A-ED07-8A1E00FC2BA1}"/>
              </a:ext>
            </a:extLst>
          </p:cNvPr>
          <p:cNvSpPr/>
          <p:nvPr/>
        </p:nvSpPr>
        <p:spPr>
          <a:xfrm rot="5400000">
            <a:off x="12428796" y="3533987"/>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85" name="Group 42">
            <a:extLst>
              <a:ext uri="{FF2B5EF4-FFF2-40B4-BE49-F238E27FC236}">
                <a16:creationId xmlns:a16="http://schemas.microsoft.com/office/drawing/2014/main" id="{842F4385-6686-3CDA-18B0-8F35244EA7CF}"/>
              </a:ext>
            </a:extLst>
          </p:cNvPr>
          <p:cNvGrpSpPr/>
          <p:nvPr/>
        </p:nvGrpSpPr>
        <p:grpSpPr>
          <a:xfrm>
            <a:off x="11494801" y="4993506"/>
            <a:ext cx="2841050" cy="4417194"/>
            <a:chOff x="0" y="0"/>
            <a:chExt cx="752490" cy="1169953"/>
          </a:xfrm>
        </p:grpSpPr>
        <p:sp>
          <p:nvSpPr>
            <p:cNvPr id="86" name="Freeform 43">
              <a:extLst>
                <a:ext uri="{FF2B5EF4-FFF2-40B4-BE49-F238E27FC236}">
                  <a16:creationId xmlns:a16="http://schemas.microsoft.com/office/drawing/2014/main" id="{78F0F0BA-1D7D-36E9-2336-548084ECC9FA}"/>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5CDFA6"/>
              </a:solidFill>
              <a:prstDash val="solid"/>
              <a:round/>
            </a:ln>
          </p:spPr>
          <p:txBody>
            <a:bodyPr/>
            <a:lstStyle/>
            <a:p>
              <a:endParaRPr lang="en-US"/>
            </a:p>
          </p:txBody>
        </p:sp>
        <p:sp>
          <p:nvSpPr>
            <p:cNvPr id="87" name="TextBox 44">
              <a:extLst>
                <a:ext uri="{FF2B5EF4-FFF2-40B4-BE49-F238E27FC236}">
                  <a16:creationId xmlns:a16="http://schemas.microsoft.com/office/drawing/2014/main" id="{8F1E4402-60F4-0C63-7015-5C60449E94C0}"/>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sp>
        <p:nvSpPr>
          <p:cNvPr id="88" name="Freeform 45">
            <a:extLst>
              <a:ext uri="{FF2B5EF4-FFF2-40B4-BE49-F238E27FC236}">
                <a16:creationId xmlns:a16="http://schemas.microsoft.com/office/drawing/2014/main" id="{0376B72F-7047-5FF2-D52C-526E118C24CD}"/>
              </a:ext>
            </a:extLst>
          </p:cNvPr>
          <p:cNvSpPr/>
          <p:nvPr/>
        </p:nvSpPr>
        <p:spPr>
          <a:xfrm>
            <a:off x="12536468" y="5671672"/>
            <a:ext cx="757716" cy="694258"/>
          </a:xfrm>
          <a:custGeom>
            <a:avLst/>
            <a:gdLst/>
            <a:ahLst/>
            <a:cxnLst/>
            <a:rect l="l" t="t" r="r" b="b"/>
            <a:pathLst>
              <a:path w="757716" h="694258">
                <a:moveTo>
                  <a:pt x="0" y="0"/>
                </a:moveTo>
                <a:lnTo>
                  <a:pt x="757716" y="0"/>
                </a:lnTo>
                <a:lnTo>
                  <a:pt x="757716" y="694257"/>
                </a:lnTo>
                <a:lnTo>
                  <a:pt x="0" y="69425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89" name="Freeform 46">
            <a:extLst>
              <a:ext uri="{FF2B5EF4-FFF2-40B4-BE49-F238E27FC236}">
                <a16:creationId xmlns:a16="http://schemas.microsoft.com/office/drawing/2014/main" id="{57527847-BD2E-D81D-2467-73F45694698E}"/>
              </a:ext>
            </a:extLst>
          </p:cNvPr>
          <p:cNvSpPr/>
          <p:nvPr/>
        </p:nvSpPr>
        <p:spPr>
          <a:xfrm>
            <a:off x="2420887" y="5546910"/>
            <a:ext cx="1041414" cy="943781"/>
          </a:xfrm>
          <a:custGeom>
            <a:avLst/>
            <a:gdLst/>
            <a:ahLst/>
            <a:cxnLst/>
            <a:rect l="l" t="t" r="r" b="b"/>
            <a:pathLst>
              <a:path w="1041414" h="943781">
                <a:moveTo>
                  <a:pt x="0" y="0"/>
                </a:moveTo>
                <a:lnTo>
                  <a:pt x="1041413" y="0"/>
                </a:lnTo>
                <a:lnTo>
                  <a:pt x="1041413" y="943781"/>
                </a:lnTo>
                <a:lnTo>
                  <a:pt x="0" y="943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90" name="Freeform 47">
            <a:extLst>
              <a:ext uri="{FF2B5EF4-FFF2-40B4-BE49-F238E27FC236}">
                <a16:creationId xmlns:a16="http://schemas.microsoft.com/office/drawing/2014/main" id="{1E9AB8A0-02D2-6AE0-A588-0C370C3226B9}"/>
              </a:ext>
            </a:extLst>
          </p:cNvPr>
          <p:cNvSpPr/>
          <p:nvPr/>
        </p:nvSpPr>
        <p:spPr>
          <a:xfrm>
            <a:off x="5764043" y="5496449"/>
            <a:ext cx="1004257" cy="1004257"/>
          </a:xfrm>
          <a:custGeom>
            <a:avLst/>
            <a:gdLst/>
            <a:ahLst/>
            <a:cxnLst/>
            <a:rect l="l" t="t" r="r" b="b"/>
            <a:pathLst>
              <a:path w="1004257" h="1004257">
                <a:moveTo>
                  <a:pt x="0" y="0"/>
                </a:moveTo>
                <a:lnTo>
                  <a:pt x="1004256" y="0"/>
                </a:lnTo>
                <a:lnTo>
                  <a:pt x="1004256" y="1004256"/>
                </a:lnTo>
                <a:lnTo>
                  <a:pt x="0" y="100425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91" name="Freeform 48">
            <a:extLst>
              <a:ext uri="{FF2B5EF4-FFF2-40B4-BE49-F238E27FC236}">
                <a16:creationId xmlns:a16="http://schemas.microsoft.com/office/drawing/2014/main" id="{D6AFB18A-67E4-449B-C2E6-D1FC8CE213D5}"/>
              </a:ext>
            </a:extLst>
          </p:cNvPr>
          <p:cNvSpPr/>
          <p:nvPr/>
        </p:nvSpPr>
        <p:spPr>
          <a:xfrm>
            <a:off x="9036208" y="5441042"/>
            <a:ext cx="1109082" cy="1109082"/>
          </a:xfrm>
          <a:custGeom>
            <a:avLst/>
            <a:gdLst/>
            <a:ahLst/>
            <a:cxnLst/>
            <a:rect l="l" t="t" r="r" b="b"/>
            <a:pathLst>
              <a:path w="1109082" h="1109082">
                <a:moveTo>
                  <a:pt x="0" y="0"/>
                </a:moveTo>
                <a:lnTo>
                  <a:pt x="1109081" y="0"/>
                </a:lnTo>
                <a:lnTo>
                  <a:pt x="1109081" y="1109081"/>
                </a:lnTo>
                <a:lnTo>
                  <a:pt x="0" y="110908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nvGrpSpPr>
          <p:cNvPr id="92" name="Group 49">
            <a:extLst>
              <a:ext uri="{FF2B5EF4-FFF2-40B4-BE49-F238E27FC236}">
                <a16:creationId xmlns:a16="http://schemas.microsoft.com/office/drawing/2014/main" id="{21BABE43-22F3-966C-0FED-21709B753C6D}"/>
              </a:ext>
            </a:extLst>
          </p:cNvPr>
          <p:cNvGrpSpPr/>
          <p:nvPr/>
        </p:nvGrpSpPr>
        <p:grpSpPr>
          <a:xfrm>
            <a:off x="14767261" y="3677814"/>
            <a:ext cx="2841050" cy="1541234"/>
            <a:chOff x="0" y="0"/>
            <a:chExt cx="752490" cy="408217"/>
          </a:xfrm>
        </p:grpSpPr>
        <p:sp>
          <p:nvSpPr>
            <p:cNvPr id="93" name="Freeform 50">
              <a:extLst>
                <a:ext uri="{FF2B5EF4-FFF2-40B4-BE49-F238E27FC236}">
                  <a16:creationId xmlns:a16="http://schemas.microsoft.com/office/drawing/2014/main" id="{537080A0-CD95-518B-31DC-E43284C6E0D9}"/>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488374"/>
            </a:solidFill>
          </p:spPr>
          <p:txBody>
            <a:bodyPr/>
            <a:lstStyle/>
            <a:p>
              <a:endParaRPr lang="en-US"/>
            </a:p>
          </p:txBody>
        </p:sp>
        <p:sp>
          <p:nvSpPr>
            <p:cNvPr id="94" name="TextBox 51">
              <a:extLst>
                <a:ext uri="{FF2B5EF4-FFF2-40B4-BE49-F238E27FC236}">
                  <a16:creationId xmlns:a16="http://schemas.microsoft.com/office/drawing/2014/main" id="{42AF0682-62D2-9BF6-23B2-0FA0FB1A52D9}"/>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95" name="TextBox 52">
            <a:extLst>
              <a:ext uri="{FF2B5EF4-FFF2-40B4-BE49-F238E27FC236}">
                <a16:creationId xmlns:a16="http://schemas.microsoft.com/office/drawing/2014/main" id="{CBDF48DC-AD7A-FC87-C02E-677C382A8559}"/>
              </a:ext>
            </a:extLst>
          </p:cNvPr>
          <p:cNvSpPr txBox="1"/>
          <p:nvPr/>
        </p:nvSpPr>
        <p:spPr>
          <a:xfrm>
            <a:off x="15145926" y="3219039"/>
            <a:ext cx="2083720" cy="2517292"/>
          </a:xfrm>
          <a:prstGeom prst="rect">
            <a:avLst/>
          </a:prstGeom>
        </p:spPr>
        <p:txBody>
          <a:bodyPr lIns="0" tIns="0" rIns="0" bIns="0" rtlCol="0" anchor="t">
            <a:spAutoFit/>
          </a:bodyPr>
          <a:lstStyle/>
          <a:p>
            <a:pPr algn="ctr">
              <a:lnSpc>
                <a:spcPts val="20568"/>
              </a:lnSpc>
              <a:spcBef>
                <a:spcPct val="0"/>
              </a:spcBef>
            </a:pPr>
            <a:r>
              <a:rPr lang="en-US" sz="14691" b="1">
                <a:solidFill>
                  <a:srgbClr val="FFFFFF"/>
                </a:solidFill>
                <a:latin typeface="Barlow Condensed Semi-Bold"/>
                <a:ea typeface="Barlow Condensed Semi-Bold"/>
                <a:cs typeface="Barlow Condensed Semi-Bold"/>
                <a:sym typeface="Barlow Condensed Semi-Bold"/>
              </a:rPr>
              <a:t>05</a:t>
            </a:r>
          </a:p>
        </p:txBody>
      </p:sp>
      <p:sp>
        <p:nvSpPr>
          <p:cNvPr id="96" name="Freeform 53">
            <a:extLst>
              <a:ext uri="{FF2B5EF4-FFF2-40B4-BE49-F238E27FC236}">
                <a16:creationId xmlns:a16="http://schemas.microsoft.com/office/drawing/2014/main" id="{04240332-B75A-6B1A-D494-FCF6ECDF6DD3}"/>
              </a:ext>
            </a:extLst>
          </p:cNvPr>
          <p:cNvSpPr/>
          <p:nvPr/>
        </p:nvSpPr>
        <p:spPr>
          <a:xfrm rot="5400000">
            <a:off x="15701256" y="3533987"/>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97" name="Group 54">
            <a:extLst>
              <a:ext uri="{FF2B5EF4-FFF2-40B4-BE49-F238E27FC236}">
                <a16:creationId xmlns:a16="http://schemas.microsoft.com/office/drawing/2014/main" id="{B3458DB7-BA39-65E0-3C3D-DB588D05F322}"/>
              </a:ext>
            </a:extLst>
          </p:cNvPr>
          <p:cNvGrpSpPr/>
          <p:nvPr/>
        </p:nvGrpSpPr>
        <p:grpSpPr>
          <a:xfrm>
            <a:off x="14767261" y="4993506"/>
            <a:ext cx="2841050" cy="4417194"/>
            <a:chOff x="0" y="0"/>
            <a:chExt cx="752490" cy="1169953"/>
          </a:xfrm>
        </p:grpSpPr>
        <p:sp>
          <p:nvSpPr>
            <p:cNvPr id="98" name="Freeform 55">
              <a:extLst>
                <a:ext uri="{FF2B5EF4-FFF2-40B4-BE49-F238E27FC236}">
                  <a16:creationId xmlns:a16="http://schemas.microsoft.com/office/drawing/2014/main" id="{88609AAF-F5BC-F94B-E856-3FB1959576A1}"/>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488374"/>
              </a:solidFill>
              <a:prstDash val="solid"/>
              <a:round/>
            </a:ln>
          </p:spPr>
          <p:txBody>
            <a:bodyPr/>
            <a:lstStyle/>
            <a:p>
              <a:endParaRPr lang="en-US"/>
            </a:p>
          </p:txBody>
        </p:sp>
        <p:sp>
          <p:nvSpPr>
            <p:cNvPr id="99" name="TextBox 56">
              <a:extLst>
                <a:ext uri="{FF2B5EF4-FFF2-40B4-BE49-F238E27FC236}">
                  <a16:creationId xmlns:a16="http://schemas.microsoft.com/office/drawing/2014/main" id="{E70B1B72-7C7F-4AB2-9477-6A0DED431B8A}"/>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sp>
        <p:nvSpPr>
          <p:cNvPr id="100" name="Freeform 57">
            <a:extLst>
              <a:ext uri="{FF2B5EF4-FFF2-40B4-BE49-F238E27FC236}">
                <a16:creationId xmlns:a16="http://schemas.microsoft.com/office/drawing/2014/main" id="{A8F9078C-474B-53A8-3E9A-94480EE593CE}"/>
              </a:ext>
            </a:extLst>
          </p:cNvPr>
          <p:cNvSpPr/>
          <p:nvPr/>
        </p:nvSpPr>
        <p:spPr>
          <a:xfrm>
            <a:off x="15317227" y="5295900"/>
            <a:ext cx="1477730" cy="1254223"/>
          </a:xfrm>
          <a:custGeom>
            <a:avLst/>
            <a:gdLst/>
            <a:ahLst/>
            <a:cxnLst/>
            <a:rect l="l" t="t" r="r" b="b"/>
            <a:pathLst>
              <a:path w="1477730" h="1254223">
                <a:moveTo>
                  <a:pt x="0" y="0"/>
                </a:moveTo>
                <a:lnTo>
                  <a:pt x="1477730" y="0"/>
                </a:lnTo>
                <a:lnTo>
                  <a:pt x="1477730" y="1254223"/>
                </a:lnTo>
                <a:lnTo>
                  <a:pt x="0" y="125422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101" name="Group 58">
            <a:extLst>
              <a:ext uri="{FF2B5EF4-FFF2-40B4-BE49-F238E27FC236}">
                <a16:creationId xmlns:a16="http://schemas.microsoft.com/office/drawing/2014/main" id="{C9833390-BFF7-5FB7-4BD5-5B67458F1704}"/>
              </a:ext>
            </a:extLst>
          </p:cNvPr>
          <p:cNvGrpSpPr/>
          <p:nvPr/>
        </p:nvGrpSpPr>
        <p:grpSpPr>
          <a:xfrm>
            <a:off x="1789111" y="6770962"/>
            <a:ext cx="2304966" cy="2406706"/>
            <a:chOff x="0" y="-9525"/>
            <a:chExt cx="3073288" cy="3208941"/>
          </a:xfrm>
        </p:grpSpPr>
        <p:sp>
          <p:nvSpPr>
            <p:cNvPr id="102" name="TextBox 59">
              <a:extLst>
                <a:ext uri="{FF2B5EF4-FFF2-40B4-BE49-F238E27FC236}">
                  <a16:creationId xmlns:a16="http://schemas.microsoft.com/office/drawing/2014/main" id="{F5E5EECD-6DD9-4273-5CF9-8E2697A19AA3}"/>
                </a:ext>
              </a:extLst>
            </p:cNvPr>
            <p:cNvSpPr txBox="1"/>
            <p:nvPr/>
          </p:nvSpPr>
          <p:spPr>
            <a:xfrm>
              <a:off x="0" y="-9525"/>
              <a:ext cx="3073288" cy="786540"/>
            </a:xfrm>
            <a:prstGeom prst="rect">
              <a:avLst/>
            </a:prstGeom>
          </p:spPr>
          <p:txBody>
            <a:bodyPr lIns="0" tIns="0" rIns="0" bIns="0" rtlCol="0" anchor="t">
              <a:spAutoFit/>
            </a:bodyPr>
            <a:lstStyle/>
            <a:p>
              <a:pPr algn="ctr">
                <a:lnSpc>
                  <a:spcPts val="2326"/>
                </a:lnSpc>
              </a:pP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Ứng</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dụng</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Di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động</a:t>
              </a: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103" name="TextBox 60">
              <a:extLst>
                <a:ext uri="{FF2B5EF4-FFF2-40B4-BE49-F238E27FC236}">
                  <a16:creationId xmlns:a16="http://schemas.microsoft.com/office/drawing/2014/main" id="{D6BE5355-42EA-A8C2-F4EE-EA0FFEE29072}"/>
                </a:ext>
              </a:extLst>
            </p:cNvPr>
            <p:cNvSpPr txBox="1"/>
            <p:nvPr/>
          </p:nvSpPr>
          <p:spPr>
            <a:xfrm>
              <a:off x="0" y="685908"/>
              <a:ext cx="3073288" cy="2513508"/>
            </a:xfrm>
            <a:prstGeom prst="rect">
              <a:avLst/>
            </a:prstGeom>
          </p:spPr>
          <p:txBody>
            <a:bodyPr lIns="0" tIns="0" rIns="0" bIns="0" rtlCol="0" anchor="t">
              <a:spAutoFit/>
            </a:bodyPr>
            <a:lstStyle/>
            <a:p>
              <a:pPr algn="just">
                <a:lnSpc>
                  <a:spcPts val="2068"/>
                </a:lnSpc>
              </a:pP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Kênh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phân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phối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cốt</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lõi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Tối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ưu</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hóa</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ASO (AppStore Optimization)</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trên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App Store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Google Play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để</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tiếp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cận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trực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tiếp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học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sinh</a:t>
              </a:r>
              <a:endParaRPr lang="en-US" sz="2000" dirty="0">
                <a:solidFill>
                  <a:srgbClr val="000000"/>
                </a:solidFill>
                <a:latin typeface="Times New Roman" panose="02020603050405020304" pitchFamily="18" charset="0"/>
                <a:ea typeface="Open Sans"/>
                <a:cs typeface="Times New Roman" panose="02020603050405020304" pitchFamily="18" charset="0"/>
                <a:sym typeface="Open Sans"/>
              </a:endParaRPr>
            </a:p>
          </p:txBody>
        </p:sp>
      </p:grpSp>
      <p:grpSp>
        <p:nvGrpSpPr>
          <p:cNvPr id="104" name="Group 61">
            <a:extLst>
              <a:ext uri="{FF2B5EF4-FFF2-40B4-BE49-F238E27FC236}">
                <a16:creationId xmlns:a16="http://schemas.microsoft.com/office/drawing/2014/main" id="{5D892DCD-245F-50A5-8C28-1225DFF170E2}"/>
              </a:ext>
            </a:extLst>
          </p:cNvPr>
          <p:cNvGrpSpPr/>
          <p:nvPr/>
        </p:nvGrpSpPr>
        <p:grpSpPr>
          <a:xfrm>
            <a:off x="5113688" y="6770962"/>
            <a:ext cx="2304966" cy="2172920"/>
            <a:chOff x="0" y="-9525"/>
            <a:chExt cx="3073288" cy="2897227"/>
          </a:xfrm>
        </p:grpSpPr>
        <p:sp>
          <p:nvSpPr>
            <p:cNvPr id="105" name="TextBox 62">
              <a:extLst>
                <a:ext uri="{FF2B5EF4-FFF2-40B4-BE49-F238E27FC236}">
                  <a16:creationId xmlns:a16="http://schemas.microsoft.com/office/drawing/2014/main" id="{67D9E2BD-B3E0-1D43-5769-8650E571AB53}"/>
                </a:ext>
              </a:extLst>
            </p:cNvPr>
            <p:cNvSpPr txBox="1"/>
            <p:nvPr/>
          </p:nvSpPr>
          <p:spPr>
            <a:xfrm>
              <a:off x="0" y="-9525"/>
              <a:ext cx="3073288" cy="393271"/>
            </a:xfrm>
            <a:prstGeom prst="rect">
              <a:avLst/>
            </a:prstGeom>
          </p:spPr>
          <p:txBody>
            <a:bodyPr lIns="0" tIns="0" rIns="0" bIns="0" rtlCol="0" anchor="t">
              <a:spAutoFit/>
            </a:bodyPr>
            <a:lstStyle/>
            <a:p>
              <a:pPr algn="ctr">
                <a:lnSpc>
                  <a:spcPts val="2326"/>
                </a:lnSpc>
              </a:pP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Mạng</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Xã</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hội</a:t>
              </a: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106" name="TextBox 63">
              <a:extLst>
                <a:ext uri="{FF2B5EF4-FFF2-40B4-BE49-F238E27FC236}">
                  <a16:creationId xmlns:a16="http://schemas.microsoft.com/office/drawing/2014/main" id="{97EEDB63-49CA-E5DE-528D-2D5F577F2611}"/>
                </a:ext>
              </a:extLst>
            </p:cNvPr>
            <p:cNvSpPr txBox="1"/>
            <p:nvPr/>
          </p:nvSpPr>
          <p:spPr>
            <a:xfrm>
              <a:off x="0" y="733266"/>
              <a:ext cx="3073288" cy="2154436"/>
            </a:xfrm>
            <a:prstGeom prst="rect">
              <a:avLst/>
            </a:prstGeom>
          </p:spPr>
          <p:txBody>
            <a:bodyPr lIns="0" tIns="0" rIns="0" bIns="0" rtlCol="0" anchor="t">
              <a:spAutoFit/>
            </a:bodyPr>
            <a:lstStyle/>
            <a:p>
              <a:pPr algn="just">
                <a:lnSpc>
                  <a:spcPts val="2068"/>
                </a:lnSpc>
              </a:pP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Tập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trung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vào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TikTok, Facebook,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Zalo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Xây</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dựng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nội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dung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ngắn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tích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cực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dễ</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tiếp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cận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về</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sức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khỏe</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tinh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thần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học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đường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a:t>
              </a:r>
            </a:p>
          </p:txBody>
        </p:sp>
      </p:grpSp>
      <p:grpSp>
        <p:nvGrpSpPr>
          <p:cNvPr id="107" name="Group 64">
            <a:extLst>
              <a:ext uri="{FF2B5EF4-FFF2-40B4-BE49-F238E27FC236}">
                <a16:creationId xmlns:a16="http://schemas.microsoft.com/office/drawing/2014/main" id="{946FCDB0-AFE1-7DCA-BCD5-C5F4A6283D5D}"/>
              </a:ext>
            </a:extLst>
          </p:cNvPr>
          <p:cNvGrpSpPr/>
          <p:nvPr/>
        </p:nvGrpSpPr>
        <p:grpSpPr>
          <a:xfrm>
            <a:off x="8438266" y="6770962"/>
            <a:ext cx="2304966" cy="2114074"/>
            <a:chOff x="0" y="-9525"/>
            <a:chExt cx="3073288" cy="2818765"/>
          </a:xfrm>
        </p:grpSpPr>
        <p:sp>
          <p:nvSpPr>
            <p:cNvPr id="108" name="TextBox 65">
              <a:extLst>
                <a:ext uri="{FF2B5EF4-FFF2-40B4-BE49-F238E27FC236}">
                  <a16:creationId xmlns:a16="http://schemas.microsoft.com/office/drawing/2014/main" id="{E931E8B2-E957-4E8C-243D-67296A47C728}"/>
                </a:ext>
              </a:extLst>
            </p:cNvPr>
            <p:cNvSpPr txBox="1"/>
            <p:nvPr/>
          </p:nvSpPr>
          <p:spPr>
            <a:xfrm>
              <a:off x="0" y="-9525"/>
              <a:ext cx="3073288" cy="393271"/>
            </a:xfrm>
            <a:prstGeom prst="rect">
              <a:avLst/>
            </a:prstGeom>
          </p:spPr>
          <p:txBody>
            <a:bodyPr lIns="0" tIns="0" rIns="0" bIns="0" rtlCol="0" anchor="t">
              <a:spAutoFit/>
            </a:bodyPr>
            <a:lstStyle/>
            <a:p>
              <a:pPr algn="ctr">
                <a:lnSpc>
                  <a:spcPts val="2326"/>
                </a:lnSpc>
              </a:pP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Website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EduJoy</a:t>
              </a: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109" name="TextBox 66">
              <a:extLst>
                <a:ext uri="{FF2B5EF4-FFF2-40B4-BE49-F238E27FC236}">
                  <a16:creationId xmlns:a16="http://schemas.microsoft.com/office/drawing/2014/main" id="{60AA525D-C3FB-3B1F-55AE-F930AC4796AD}"/>
                </a:ext>
              </a:extLst>
            </p:cNvPr>
            <p:cNvSpPr txBox="1"/>
            <p:nvPr/>
          </p:nvSpPr>
          <p:spPr>
            <a:xfrm>
              <a:off x="0" y="654805"/>
              <a:ext cx="3073288" cy="2154435"/>
            </a:xfrm>
            <a:prstGeom prst="rect">
              <a:avLst/>
            </a:prstGeom>
          </p:spPr>
          <p:txBody>
            <a:bodyPr lIns="0" tIns="0" rIns="0" bIns="0" rtlCol="0" anchor="t">
              <a:spAutoFit/>
            </a:bodyPr>
            <a:lstStyle/>
            <a:p>
              <a:pPr algn="just">
                <a:lnSpc>
                  <a:spcPts val="2068"/>
                </a:lnSpc>
              </a:pP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Nền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tảng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chính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thức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cung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cấp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thông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tin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chuyên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môn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blog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tâm</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lý</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hỗ</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trợ</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đăng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ký</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cho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khối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B2B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Nhà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trường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a:t>
              </a:r>
            </a:p>
          </p:txBody>
        </p:sp>
      </p:grpSp>
      <p:grpSp>
        <p:nvGrpSpPr>
          <p:cNvPr id="110" name="Group 67">
            <a:extLst>
              <a:ext uri="{FF2B5EF4-FFF2-40B4-BE49-F238E27FC236}">
                <a16:creationId xmlns:a16="http://schemas.microsoft.com/office/drawing/2014/main" id="{48AB3DC9-02A2-5FD3-920D-0FD3333EDB55}"/>
              </a:ext>
            </a:extLst>
          </p:cNvPr>
          <p:cNvGrpSpPr/>
          <p:nvPr/>
        </p:nvGrpSpPr>
        <p:grpSpPr>
          <a:xfrm>
            <a:off x="11762843" y="6655590"/>
            <a:ext cx="2304966" cy="2609009"/>
            <a:chOff x="0" y="-163354"/>
            <a:chExt cx="3073288" cy="3478679"/>
          </a:xfrm>
        </p:grpSpPr>
        <p:sp>
          <p:nvSpPr>
            <p:cNvPr id="111" name="TextBox 68">
              <a:extLst>
                <a:ext uri="{FF2B5EF4-FFF2-40B4-BE49-F238E27FC236}">
                  <a16:creationId xmlns:a16="http://schemas.microsoft.com/office/drawing/2014/main" id="{C43D6A21-92B6-F573-75F9-FC37401ABD2F}"/>
                </a:ext>
              </a:extLst>
            </p:cNvPr>
            <p:cNvSpPr txBox="1"/>
            <p:nvPr/>
          </p:nvSpPr>
          <p:spPr>
            <a:xfrm>
              <a:off x="0" y="-163354"/>
              <a:ext cx="3073288" cy="1179811"/>
            </a:xfrm>
            <a:prstGeom prst="rect">
              <a:avLst/>
            </a:prstGeom>
          </p:spPr>
          <p:txBody>
            <a:bodyPr lIns="0" tIns="0" rIns="0" bIns="0" rtlCol="0" anchor="t">
              <a:spAutoFit/>
            </a:bodyPr>
            <a:lstStyle/>
            <a:p>
              <a:pPr algn="ctr">
                <a:lnSpc>
                  <a:spcPts val="2326"/>
                </a:lnSpc>
              </a:pP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Workshop &amp;</a:t>
              </a:r>
              <a:endParaRPr lang="vi-VN"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Sự</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kiện</a:t>
              </a: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112" name="TextBox 69">
              <a:extLst>
                <a:ext uri="{FF2B5EF4-FFF2-40B4-BE49-F238E27FC236}">
                  <a16:creationId xmlns:a16="http://schemas.microsoft.com/office/drawing/2014/main" id="{1BA4A8FB-ABE8-9CE4-C69F-214CE07AEEED}"/>
                </a:ext>
              </a:extLst>
            </p:cNvPr>
            <p:cNvSpPr txBox="1"/>
            <p:nvPr/>
          </p:nvSpPr>
          <p:spPr>
            <a:xfrm>
              <a:off x="0" y="801818"/>
              <a:ext cx="3073288" cy="2513507"/>
            </a:xfrm>
            <a:prstGeom prst="rect">
              <a:avLst/>
            </a:prstGeom>
          </p:spPr>
          <p:txBody>
            <a:bodyPr lIns="0" tIns="0" rIns="0" bIns="0" rtlCol="0" anchor="t">
              <a:spAutoFit/>
            </a:bodyPr>
            <a:lstStyle/>
            <a:p>
              <a:pPr algn="just">
                <a:lnSpc>
                  <a:spcPts val="2068"/>
                </a:lnSpc>
              </a:pP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Tổ</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chức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các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buổi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Workshop,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sự</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kiện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giáo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dục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tâm</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lý</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nhằm</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tăng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độ</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tin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cậy</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tạo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tương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tác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trực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tiếp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với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Phụ</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huynh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&amp;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Giáo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viên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a:t>
              </a:r>
            </a:p>
          </p:txBody>
        </p:sp>
      </p:grpSp>
      <p:grpSp>
        <p:nvGrpSpPr>
          <p:cNvPr id="113" name="Group 70">
            <a:extLst>
              <a:ext uri="{FF2B5EF4-FFF2-40B4-BE49-F238E27FC236}">
                <a16:creationId xmlns:a16="http://schemas.microsoft.com/office/drawing/2014/main" id="{6D99A946-0BCC-8D4D-FD9A-821AF0650C40}"/>
              </a:ext>
            </a:extLst>
          </p:cNvPr>
          <p:cNvGrpSpPr/>
          <p:nvPr/>
        </p:nvGrpSpPr>
        <p:grpSpPr>
          <a:xfrm>
            <a:off x="15035303" y="6770962"/>
            <a:ext cx="2304966" cy="2326235"/>
            <a:chOff x="0" y="-9525"/>
            <a:chExt cx="3073288" cy="3101645"/>
          </a:xfrm>
        </p:grpSpPr>
        <p:sp>
          <p:nvSpPr>
            <p:cNvPr id="114" name="TextBox 71">
              <a:extLst>
                <a:ext uri="{FF2B5EF4-FFF2-40B4-BE49-F238E27FC236}">
                  <a16:creationId xmlns:a16="http://schemas.microsoft.com/office/drawing/2014/main" id="{3C81C940-E834-4462-F77B-6E6A7C8C18E6}"/>
                </a:ext>
              </a:extLst>
            </p:cNvPr>
            <p:cNvSpPr txBox="1"/>
            <p:nvPr/>
          </p:nvSpPr>
          <p:spPr>
            <a:xfrm>
              <a:off x="0" y="-9525"/>
              <a:ext cx="3073288" cy="786540"/>
            </a:xfrm>
            <a:prstGeom prst="rect">
              <a:avLst/>
            </a:prstGeom>
          </p:spPr>
          <p:txBody>
            <a:bodyPr lIns="0" tIns="0" rIns="0" bIns="0" rtlCol="0" anchor="t">
              <a:spAutoFit/>
            </a:bodyPr>
            <a:lstStyle/>
            <a:p>
              <a:pPr algn="ctr">
                <a:lnSpc>
                  <a:spcPts val="2326"/>
                </a:lnSpc>
              </a:pP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Hợp</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tác</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endParaRPr lang="vi-VN"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Trường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học</a:t>
              </a: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115" name="TextBox 72">
              <a:extLst>
                <a:ext uri="{FF2B5EF4-FFF2-40B4-BE49-F238E27FC236}">
                  <a16:creationId xmlns:a16="http://schemas.microsoft.com/office/drawing/2014/main" id="{70741EAE-7EDA-FA0A-2A81-5C92701923D0}"/>
                </a:ext>
              </a:extLst>
            </p:cNvPr>
            <p:cNvSpPr txBox="1"/>
            <p:nvPr/>
          </p:nvSpPr>
          <p:spPr>
            <a:xfrm>
              <a:off x="0" y="937685"/>
              <a:ext cx="3073288" cy="2154435"/>
            </a:xfrm>
            <a:prstGeom prst="rect">
              <a:avLst/>
            </a:prstGeom>
          </p:spPr>
          <p:txBody>
            <a:bodyPr lIns="0" tIns="0" rIns="0" bIns="0" rtlCol="0" anchor="t">
              <a:spAutoFit/>
            </a:bodyPr>
            <a:lstStyle/>
            <a:p>
              <a:pPr algn="just">
                <a:lnSpc>
                  <a:spcPts val="2068"/>
                </a:lnSpc>
              </a:pP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Kênh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triển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khai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chính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thức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Thông qua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hợp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tác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với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Nhà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trường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Phòng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GD&amp;ĐT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để</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triển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khai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đồng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bộ</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có</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hệ</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thống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a:t>
              </a:r>
            </a:p>
          </p:txBody>
        </p:sp>
      </p:grpSp>
      <p:sp>
        <p:nvSpPr>
          <p:cNvPr id="116" name="TextBox 73">
            <a:extLst>
              <a:ext uri="{FF2B5EF4-FFF2-40B4-BE49-F238E27FC236}">
                <a16:creationId xmlns:a16="http://schemas.microsoft.com/office/drawing/2014/main" id="{9AB24530-0C70-4AE9-DAB5-4CB60E3F71FD}"/>
              </a:ext>
            </a:extLst>
          </p:cNvPr>
          <p:cNvSpPr txBox="1"/>
          <p:nvPr/>
        </p:nvSpPr>
        <p:spPr>
          <a:xfrm>
            <a:off x="-1212178" y="2029163"/>
            <a:ext cx="17399964" cy="1595721"/>
          </a:xfrm>
          <a:prstGeom prst="rect">
            <a:avLst/>
          </a:prstGeom>
        </p:spPr>
        <p:txBody>
          <a:bodyPr lIns="0" tIns="0" rIns="0" bIns="0" rtlCol="0" anchor="t">
            <a:spAutoFit/>
          </a:bodyPr>
          <a:lstStyle/>
          <a:p>
            <a:pPr algn="r">
              <a:lnSpc>
                <a:spcPts val="6201"/>
              </a:lnSpc>
            </a:pP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a:t>
            </a:r>
            <a:r>
              <a:rPr lang="en-US" sz="5637" b="1" dirty="0" err="1">
                <a:solidFill>
                  <a:srgbClr val="0A6847"/>
                </a:solidFill>
                <a:latin typeface="Times New Roman" panose="02020603050405020304" pitchFamily="18" charset="0"/>
                <a:ea typeface="Paytone One"/>
                <a:cs typeface="Times New Roman" panose="02020603050405020304" pitchFamily="18" charset="0"/>
                <a:sym typeface="Paytone One"/>
              </a:rPr>
              <a:t>Kênh</a:t>
            </a: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a:t>
            </a:r>
            <a:r>
              <a:rPr lang="en-US" sz="5637" b="1" dirty="0" err="1">
                <a:solidFill>
                  <a:srgbClr val="0A6847"/>
                </a:solidFill>
                <a:latin typeface="Times New Roman" panose="02020603050405020304" pitchFamily="18" charset="0"/>
                <a:ea typeface="Paytone One"/>
                <a:cs typeface="Times New Roman" panose="02020603050405020304" pitchFamily="18" charset="0"/>
                <a:sym typeface="Paytone One"/>
              </a:rPr>
              <a:t>Truyền</a:t>
            </a: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Thông &amp; </a:t>
            </a:r>
            <a:r>
              <a:rPr lang="en-US" sz="5637" b="1" dirty="0" err="1">
                <a:solidFill>
                  <a:srgbClr val="0A6847"/>
                </a:solidFill>
                <a:latin typeface="Times New Roman" panose="02020603050405020304" pitchFamily="18" charset="0"/>
                <a:ea typeface="Paytone One"/>
                <a:cs typeface="Times New Roman" panose="02020603050405020304" pitchFamily="18" charset="0"/>
                <a:sym typeface="Paytone One"/>
              </a:rPr>
              <a:t>Tiếp</a:t>
            </a: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a:t>
            </a:r>
            <a:r>
              <a:rPr lang="en-US" sz="5637" b="1" dirty="0" err="1">
                <a:solidFill>
                  <a:srgbClr val="0A6847"/>
                </a:solidFill>
                <a:latin typeface="Times New Roman" panose="02020603050405020304" pitchFamily="18" charset="0"/>
                <a:ea typeface="Paytone One"/>
                <a:cs typeface="Times New Roman" panose="02020603050405020304" pitchFamily="18" charset="0"/>
                <a:sym typeface="Paytone One"/>
              </a:rPr>
              <a:t>Cận</a:t>
            </a: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Thị Trường</a:t>
            </a:r>
          </a:p>
          <a:p>
            <a:pPr algn="r">
              <a:lnSpc>
                <a:spcPts val="6201"/>
              </a:lnSpc>
            </a:pPr>
            <a:endPar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pic>
        <p:nvPicPr>
          <p:cNvPr id="119" name="Picture 118">
            <a:extLst>
              <a:ext uri="{FF2B5EF4-FFF2-40B4-BE49-F238E27FC236}">
                <a16:creationId xmlns:a16="http://schemas.microsoft.com/office/drawing/2014/main" id="{B5D6EA95-7026-A538-E1F4-40F46EEBCF8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143411" y="3238979"/>
            <a:ext cx="3561880" cy="3561880"/>
          </a:xfrm>
          <a:prstGeom prst="rect">
            <a:avLst/>
          </a:prstGeom>
        </p:spPr>
      </p:pic>
      <p:sp>
        <p:nvSpPr>
          <p:cNvPr id="120" name="Freeform 5">
            <a:extLst>
              <a:ext uri="{FF2B5EF4-FFF2-40B4-BE49-F238E27FC236}">
                <a16:creationId xmlns:a16="http://schemas.microsoft.com/office/drawing/2014/main" id="{1BF71F0C-A7D4-60CB-11A8-B967815D9B6E}"/>
              </a:ext>
            </a:extLst>
          </p:cNvPr>
          <p:cNvSpPr/>
          <p:nvPr/>
        </p:nvSpPr>
        <p:spPr>
          <a:xfrm>
            <a:off x="-2565677" y="5883995"/>
            <a:ext cx="1013643" cy="1105697"/>
          </a:xfrm>
          <a:custGeom>
            <a:avLst/>
            <a:gdLst/>
            <a:ahLst/>
            <a:cxnLst/>
            <a:rect l="l" t="t" r="r" b="b"/>
            <a:pathLst>
              <a:path w="724001" h="724001">
                <a:moveTo>
                  <a:pt x="0" y="0"/>
                </a:moveTo>
                <a:lnTo>
                  <a:pt x="724001" y="0"/>
                </a:lnTo>
                <a:lnTo>
                  <a:pt x="724001" y="724000"/>
                </a:lnTo>
                <a:lnTo>
                  <a:pt x="0" y="724000"/>
                </a:lnTo>
                <a:lnTo>
                  <a:pt x="0" y="0"/>
                </a:lnTo>
                <a:close/>
              </a:path>
            </a:pathLst>
          </a:custGeom>
          <a:blipFill>
            <a:blip r:embed="rId29"/>
            <a:stretch>
              <a:fillRect/>
            </a:stretch>
          </a:blipFill>
        </p:spPr>
      </p:sp>
    </p:spTree>
    <p:extLst>
      <p:ext uri="{BB962C8B-B14F-4D97-AF65-F5344CB8AC3E}">
        <p14:creationId xmlns:p14="http://schemas.microsoft.com/office/powerpoint/2010/main" val="20214716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a:extLst>
            <a:ext uri="{FF2B5EF4-FFF2-40B4-BE49-F238E27FC236}">
              <a16:creationId xmlns:a16="http://schemas.microsoft.com/office/drawing/2014/main" id="{43926CCE-75CA-372C-BBE4-0908E23A5118}"/>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C47E6279-4ADA-10C9-591D-EDA2A3EFBD0C}"/>
              </a:ext>
            </a:extLst>
          </p:cNvPr>
          <p:cNvSpPr/>
          <p:nvPr/>
        </p:nvSpPr>
        <p:spPr>
          <a:xfrm rot="772079" flipH="1" flipV="1">
            <a:off x="-2418880" y="7321633"/>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83665D76-AC13-DC0F-F74B-C7DBA83B4801}"/>
              </a:ext>
            </a:extLst>
          </p:cNvPr>
          <p:cNvSpPr/>
          <p:nvPr/>
        </p:nvSpPr>
        <p:spPr>
          <a:xfrm>
            <a:off x="15861166" y="8169634"/>
            <a:ext cx="6480000" cy="41148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grpSp>
        <p:nvGrpSpPr>
          <p:cNvPr id="9" name="Group 9">
            <a:extLst>
              <a:ext uri="{FF2B5EF4-FFF2-40B4-BE49-F238E27FC236}">
                <a16:creationId xmlns:a16="http://schemas.microsoft.com/office/drawing/2014/main" id="{E0BA0E93-F18E-439B-7908-10F75C4212A9}"/>
              </a:ext>
            </a:extLst>
          </p:cNvPr>
          <p:cNvGrpSpPr/>
          <p:nvPr/>
        </p:nvGrpSpPr>
        <p:grpSpPr>
          <a:xfrm>
            <a:off x="-161246" y="9810370"/>
            <a:ext cx="18288000" cy="569326"/>
            <a:chOff x="0" y="0"/>
            <a:chExt cx="16068130" cy="500219"/>
          </a:xfrm>
        </p:grpSpPr>
        <p:sp>
          <p:nvSpPr>
            <p:cNvPr id="10" name="Freeform 10">
              <a:extLst>
                <a:ext uri="{FF2B5EF4-FFF2-40B4-BE49-F238E27FC236}">
                  <a16:creationId xmlns:a16="http://schemas.microsoft.com/office/drawing/2014/main" id="{757A1CB0-166D-25D2-6587-37465EA77FB4}"/>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1" name="TextBox 11">
              <a:extLst>
                <a:ext uri="{FF2B5EF4-FFF2-40B4-BE49-F238E27FC236}">
                  <a16:creationId xmlns:a16="http://schemas.microsoft.com/office/drawing/2014/main" id="{CA5F767B-AD49-C62D-847E-76FC71F72F50}"/>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sp>
        <p:nvSpPr>
          <p:cNvPr id="74" name="Freeform 74">
            <a:extLst>
              <a:ext uri="{FF2B5EF4-FFF2-40B4-BE49-F238E27FC236}">
                <a16:creationId xmlns:a16="http://schemas.microsoft.com/office/drawing/2014/main" id="{B990DC9C-10F9-1871-2E0F-D6D7EAE47793}"/>
              </a:ext>
            </a:extLst>
          </p:cNvPr>
          <p:cNvSpPr/>
          <p:nvPr/>
        </p:nvSpPr>
        <p:spPr>
          <a:xfrm>
            <a:off x="15909613" y="-56573"/>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5" name="Freeform 75">
            <a:extLst>
              <a:ext uri="{FF2B5EF4-FFF2-40B4-BE49-F238E27FC236}">
                <a16:creationId xmlns:a16="http://schemas.microsoft.com/office/drawing/2014/main" id="{98AD4EA2-ED75-F1FC-571C-B5475CE8E0AE}"/>
              </a:ext>
            </a:extLst>
          </p:cNvPr>
          <p:cNvSpPr/>
          <p:nvPr/>
        </p:nvSpPr>
        <p:spPr>
          <a:xfrm rot="-2297566">
            <a:off x="-2364543" y="-102588"/>
            <a:ext cx="4711396" cy="1807998"/>
          </a:xfrm>
          <a:custGeom>
            <a:avLst/>
            <a:gdLst/>
            <a:ahLst/>
            <a:cxnLst/>
            <a:rect l="l" t="t" r="r" b="b"/>
            <a:pathLst>
              <a:path w="4711396" h="1807998">
                <a:moveTo>
                  <a:pt x="0" y="0"/>
                </a:moveTo>
                <a:lnTo>
                  <a:pt x="4711396" y="0"/>
                </a:lnTo>
                <a:lnTo>
                  <a:pt x="4711396" y="1807998"/>
                </a:lnTo>
                <a:lnTo>
                  <a:pt x="0" y="1807998"/>
                </a:lnTo>
                <a:lnTo>
                  <a:pt x="0" y="0"/>
                </a:lnTo>
                <a:close/>
              </a:path>
            </a:pathLst>
          </a:custGeom>
          <a:blipFill>
            <a:blip r:embed="rId7">
              <a:alphaModFix amt="30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dirty="0"/>
          </a:p>
        </p:txBody>
      </p:sp>
      <p:grpSp>
        <p:nvGrpSpPr>
          <p:cNvPr id="2" name="Group 2">
            <a:extLst>
              <a:ext uri="{FF2B5EF4-FFF2-40B4-BE49-F238E27FC236}">
                <a16:creationId xmlns:a16="http://schemas.microsoft.com/office/drawing/2014/main" id="{1CB30F1D-8D5A-3BA4-F9D8-D4D96FC56646}"/>
              </a:ext>
            </a:extLst>
          </p:cNvPr>
          <p:cNvGrpSpPr/>
          <p:nvPr/>
        </p:nvGrpSpPr>
        <p:grpSpPr>
          <a:xfrm>
            <a:off x="19773943" y="3237642"/>
            <a:ext cx="2841050" cy="1541234"/>
            <a:chOff x="0" y="0"/>
            <a:chExt cx="752490" cy="408217"/>
          </a:xfrm>
        </p:grpSpPr>
        <p:sp>
          <p:nvSpPr>
            <p:cNvPr id="3" name="Freeform 3">
              <a:extLst>
                <a:ext uri="{FF2B5EF4-FFF2-40B4-BE49-F238E27FC236}">
                  <a16:creationId xmlns:a16="http://schemas.microsoft.com/office/drawing/2014/main" id="{953156EC-D9D5-FBE6-A108-0E164834FE14}"/>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D6F6E5"/>
            </a:solidFill>
          </p:spPr>
          <p:txBody>
            <a:bodyPr/>
            <a:lstStyle/>
            <a:p>
              <a:endParaRPr lang="en-US"/>
            </a:p>
          </p:txBody>
        </p:sp>
        <p:sp>
          <p:nvSpPr>
            <p:cNvPr id="4" name="TextBox 4">
              <a:extLst>
                <a:ext uri="{FF2B5EF4-FFF2-40B4-BE49-F238E27FC236}">
                  <a16:creationId xmlns:a16="http://schemas.microsoft.com/office/drawing/2014/main" id="{D27C32D5-2FE7-D51C-F294-E8A60D22D4ED}"/>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6" name="TextBox 5">
            <a:extLst>
              <a:ext uri="{FF2B5EF4-FFF2-40B4-BE49-F238E27FC236}">
                <a16:creationId xmlns:a16="http://schemas.microsoft.com/office/drawing/2014/main" id="{6D18C0D4-C6C3-03A7-7311-AACC1F716F04}"/>
              </a:ext>
            </a:extLst>
          </p:cNvPr>
          <p:cNvSpPr txBox="1"/>
          <p:nvPr/>
        </p:nvSpPr>
        <p:spPr>
          <a:xfrm>
            <a:off x="20152608" y="2778867"/>
            <a:ext cx="2083720" cy="2517233"/>
          </a:xfrm>
          <a:prstGeom prst="rect">
            <a:avLst/>
          </a:prstGeom>
        </p:spPr>
        <p:txBody>
          <a:bodyPr lIns="0" tIns="0" rIns="0" bIns="0" rtlCol="0" anchor="t">
            <a:spAutoFit/>
          </a:bodyPr>
          <a:lstStyle/>
          <a:p>
            <a:pPr algn="ctr">
              <a:lnSpc>
                <a:spcPts val="20568"/>
              </a:lnSpc>
              <a:spcBef>
                <a:spcPct val="0"/>
              </a:spcBef>
            </a:pPr>
            <a:r>
              <a:rPr lang="en-US" sz="14691" b="1">
                <a:solidFill>
                  <a:srgbClr val="FFFFFF"/>
                </a:solidFill>
                <a:latin typeface="Barlow Condensed Semi-Bold"/>
                <a:ea typeface="Barlow Condensed Semi-Bold"/>
                <a:cs typeface="Barlow Condensed Semi-Bold"/>
                <a:sym typeface="Barlow Condensed Semi-Bold"/>
              </a:rPr>
              <a:t>01</a:t>
            </a:r>
          </a:p>
        </p:txBody>
      </p:sp>
      <p:sp>
        <p:nvSpPr>
          <p:cNvPr id="19" name="Freeform 6">
            <a:extLst>
              <a:ext uri="{FF2B5EF4-FFF2-40B4-BE49-F238E27FC236}">
                <a16:creationId xmlns:a16="http://schemas.microsoft.com/office/drawing/2014/main" id="{9C71EE0A-1C3D-0108-E0D4-ACFC2B9D83AD}"/>
              </a:ext>
            </a:extLst>
          </p:cNvPr>
          <p:cNvSpPr/>
          <p:nvPr/>
        </p:nvSpPr>
        <p:spPr>
          <a:xfrm rot="5400000">
            <a:off x="20707939" y="3093815"/>
            <a:ext cx="973060" cy="2841050"/>
          </a:xfrm>
          <a:custGeom>
            <a:avLst/>
            <a:gdLst/>
            <a:ahLst/>
            <a:cxnLst/>
            <a:rect l="l" t="t" r="r" b="b"/>
            <a:pathLst>
              <a:path w="973060" h="2841050">
                <a:moveTo>
                  <a:pt x="0" y="0"/>
                </a:moveTo>
                <a:lnTo>
                  <a:pt x="973059" y="0"/>
                </a:lnTo>
                <a:lnTo>
                  <a:pt x="973059" y="2841050"/>
                </a:lnTo>
                <a:lnTo>
                  <a:pt x="0" y="28410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1" name="Group 9">
            <a:extLst>
              <a:ext uri="{FF2B5EF4-FFF2-40B4-BE49-F238E27FC236}">
                <a16:creationId xmlns:a16="http://schemas.microsoft.com/office/drawing/2014/main" id="{8C404C55-BE86-0024-25B4-F833A7E1CAD1}"/>
              </a:ext>
            </a:extLst>
          </p:cNvPr>
          <p:cNvGrpSpPr/>
          <p:nvPr/>
        </p:nvGrpSpPr>
        <p:grpSpPr>
          <a:xfrm>
            <a:off x="-8846" y="9962770"/>
            <a:ext cx="18288000" cy="569326"/>
            <a:chOff x="0" y="0"/>
            <a:chExt cx="16068130" cy="500219"/>
          </a:xfrm>
        </p:grpSpPr>
        <p:sp>
          <p:nvSpPr>
            <p:cNvPr id="22" name="Freeform 10">
              <a:extLst>
                <a:ext uri="{FF2B5EF4-FFF2-40B4-BE49-F238E27FC236}">
                  <a16:creationId xmlns:a16="http://schemas.microsoft.com/office/drawing/2014/main" id="{D46E3544-A660-A1EF-82EA-85744B96F8C4}"/>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3" name="TextBox 11">
              <a:extLst>
                <a:ext uri="{FF2B5EF4-FFF2-40B4-BE49-F238E27FC236}">
                  <a16:creationId xmlns:a16="http://schemas.microsoft.com/office/drawing/2014/main" id="{EE79373D-9212-F526-3852-5D76C14C1049}"/>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12">
            <a:extLst>
              <a:ext uri="{FF2B5EF4-FFF2-40B4-BE49-F238E27FC236}">
                <a16:creationId xmlns:a16="http://schemas.microsoft.com/office/drawing/2014/main" id="{E513CE7B-4731-0170-13A0-141B0D48600D}"/>
              </a:ext>
            </a:extLst>
          </p:cNvPr>
          <p:cNvGrpSpPr/>
          <p:nvPr/>
        </p:nvGrpSpPr>
        <p:grpSpPr>
          <a:xfrm rot="-10800000">
            <a:off x="6367239" y="9814917"/>
            <a:ext cx="5535830" cy="643890"/>
            <a:chOff x="0" y="0"/>
            <a:chExt cx="4300624" cy="500219"/>
          </a:xfrm>
        </p:grpSpPr>
        <p:sp>
          <p:nvSpPr>
            <p:cNvPr id="25" name="Freeform 13">
              <a:extLst>
                <a:ext uri="{FF2B5EF4-FFF2-40B4-BE49-F238E27FC236}">
                  <a16:creationId xmlns:a16="http://schemas.microsoft.com/office/drawing/2014/main" id="{09A53848-84C3-FFD9-A44E-A4C7F0CD1FC4}"/>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26" name="TextBox 14">
              <a:extLst>
                <a:ext uri="{FF2B5EF4-FFF2-40B4-BE49-F238E27FC236}">
                  <a16:creationId xmlns:a16="http://schemas.microsoft.com/office/drawing/2014/main" id="{76925232-1AE5-907F-61B4-28FFF694EABC}"/>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15">
            <a:extLst>
              <a:ext uri="{FF2B5EF4-FFF2-40B4-BE49-F238E27FC236}">
                <a16:creationId xmlns:a16="http://schemas.microsoft.com/office/drawing/2014/main" id="{AFBB308D-3BA0-3AE5-E7B7-FF5F66B1509F}"/>
              </a:ext>
            </a:extLst>
          </p:cNvPr>
          <p:cNvGrpSpPr/>
          <p:nvPr/>
        </p:nvGrpSpPr>
        <p:grpSpPr>
          <a:xfrm>
            <a:off x="6857556" y="9795867"/>
            <a:ext cx="4555195" cy="788139"/>
            <a:chOff x="0" y="0"/>
            <a:chExt cx="2891109" cy="500219"/>
          </a:xfrm>
        </p:grpSpPr>
        <p:sp>
          <p:nvSpPr>
            <p:cNvPr id="28" name="Freeform 16">
              <a:extLst>
                <a:ext uri="{FF2B5EF4-FFF2-40B4-BE49-F238E27FC236}">
                  <a16:creationId xmlns:a16="http://schemas.microsoft.com/office/drawing/2014/main" id="{5F0519F6-83CD-F95C-3C20-B06215B8D746}"/>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45" name="TextBox 17">
              <a:extLst>
                <a:ext uri="{FF2B5EF4-FFF2-40B4-BE49-F238E27FC236}">
                  <a16:creationId xmlns:a16="http://schemas.microsoft.com/office/drawing/2014/main" id="{453ADECF-C2A4-F023-FEAF-9A44E2373001}"/>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46" name="Group 18">
            <a:extLst>
              <a:ext uri="{FF2B5EF4-FFF2-40B4-BE49-F238E27FC236}">
                <a16:creationId xmlns:a16="http://schemas.microsoft.com/office/drawing/2014/main" id="{F0F9C3C5-5DB8-2122-688C-67D6C7075FB0}"/>
              </a:ext>
            </a:extLst>
          </p:cNvPr>
          <p:cNvGrpSpPr/>
          <p:nvPr/>
        </p:nvGrpSpPr>
        <p:grpSpPr>
          <a:xfrm>
            <a:off x="19773943" y="4553334"/>
            <a:ext cx="2841050" cy="4417194"/>
            <a:chOff x="0" y="0"/>
            <a:chExt cx="752490" cy="1169953"/>
          </a:xfrm>
        </p:grpSpPr>
        <p:sp>
          <p:nvSpPr>
            <p:cNvPr id="47" name="Freeform 19">
              <a:extLst>
                <a:ext uri="{FF2B5EF4-FFF2-40B4-BE49-F238E27FC236}">
                  <a16:creationId xmlns:a16="http://schemas.microsoft.com/office/drawing/2014/main" id="{2650E05F-6460-45CE-ABB5-558024168E16}"/>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D6F6E5"/>
              </a:solidFill>
              <a:prstDash val="solid"/>
              <a:round/>
            </a:ln>
          </p:spPr>
          <p:txBody>
            <a:bodyPr/>
            <a:lstStyle/>
            <a:p>
              <a:endParaRPr lang="en-US"/>
            </a:p>
          </p:txBody>
        </p:sp>
        <p:sp>
          <p:nvSpPr>
            <p:cNvPr id="48" name="TextBox 20">
              <a:extLst>
                <a:ext uri="{FF2B5EF4-FFF2-40B4-BE49-F238E27FC236}">
                  <a16:creationId xmlns:a16="http://schemas.microsoft.com/office/drawing/2014/main" id="{6A8CC8E9-C985-0E0B-C758-6252EEC8D948}"/>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58" name="Group 21">
            <a:extLst>
              <a:ext uri="{FF2B5EF4-FFF2-40B4-BE49-F238E27FC236}">
                <a16:creationId xmlns:a16="http://schemas.microsoft.com/office/drawing/2014/main" id="{C7FACCB6-16CD-C830-DC72-EF900273067F}"/>
              </a:ext>
            </a:extLst>
          </p:cNvPr>
          <p:cNvGrpSpPr/>
          <p:nvPr/>
        </p:nvGrpSpPr>
        <p:grpSpPr>
          <a:xfrm>
            <a:off x="23098521" y="3237642"/>
            <a:ext cx="2841050" cy="1541234"/>
            <a:chOff x="0" y="0"/>
            <a:chExt cx="752490" cy="408217"/>
          </a:xfrm>
        </p:grpSpPr>
        <p:sp>
          <p:nvSpPr>
            <p:cNvPr id="59" name="Freeform 22">
              <a:extLst>
                <a:ext uri="{FF2B5EF4-FFF2-40B4-BE49-F238E27FC236}">
                  <a16:creationId xmlns:a16="http://schemas.microsoft.com/office/drawing/2014/main" id="{1D29EC86-3761-DE4F-4CA9-1CA92B173AAC}"/>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C3FFF6"/>
            </a:solidFill>
          </p:spPr>
          <p:txBody>
            <a:bodyPr/>
            <a:lstStyle/>
            <a:p>
              <a:endParaRPr lang="en-US"/>
            </a:p>
          </p:txBody>
        </p:sp>
        <p:sp>
          <p:nvSpPr>
            <p:cNvPr id="60" name="TextBox 23">
              <a:extLst>
                <a:ext uri="{FF2B5EF4-FFF2-40B4-BE49-F238E27FC236}">
                  <a16:creationId xmlns:a16="http://schemas.microsoft.com/office/drawing/2014/main" id="{FA059A76-D95C-C132-5ACF-4CC99DE8B7B9}"/>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61" name="TextBox 24">
            <a:extLst>
              <a:ext uri="{FF2B5EF4-FFF2-40B4-BE49-F238E27FC236}">
                <a16:creationId xmlns:a16="http://schemas.microsoft.com/office/drawing/2014/main" id="{9720E2ED-F452-FF6A-551F-8E6E34C2B96C}"/>
              </a:ext>
            </a:extLst>
          </p:cNvPr>
          <p:cNvSpPr txBox="1"/>
          <p:nvPr/>
        </p:nvSpPr>
        <p:spPr>
          <a:xfrm>
            <a:off x="23477186" y="2778867"/>
            <a:ext cx="2083720" cy="2517233"/>
          </a:xfrm>
          <a:prstGeom prst="rect">
            <a:avLst/>
          </a:prstGeom>
        </p:spPr>
        <p:txBody>
          <a:bodyPr lIns="0" tIns="0" rIns="0" bIns="0" rtlCol="0" anchor="t">
            <a:spAutoFit/>
          </a:bodyPr>
          <a:lstStyle/>
          <a:p>
            <a:pPr algn="ctr">
              <a:lnSpc>
                <a:spcPts val="20568"/>
              </a:lnSpc>
              <a:spcBef>
                <a:spcPct val="0"/>
              </a:spcBef>
            </a:pPr>
            <a:r>
              <a:rPr lang="en-US" sz="14691" b="1">
                <a:solidFill>
                  <a:srgbClr val="FFFFFF"/>
                </a:solidFill>
                <a:latin typeface="Barlow Condensed Semi-Bold"/>
                <a:ea typeface="Barlow Condensed Semi-Bold"/>
                <a:cs typeface="Barlow Condensed Semi-Bold"/>
                <a:sym typeface="Barlow Condensed Semi-Bold"/>
              </a:rPr>
              <a:t>02</a:t>
            </a:r>
          </a:p>
        </p:txBody>
      </p:sp>
      <p:sp>
        <p:nvSpPr>
          <p:cNvPr id="62" name="Freeform 25">
            <a:extLst>
              <a:ext uri="{FF2B5EF4-FFF2-40B4-BE49-F238E27FC236}">
                <a16:creationId xmlns:a16="http://schemas.microsoft.com/office/drawing/2014/main" id="{43DD0282-BCFD-5347-20C1-F6B91F8945E5}"/>
              </a:ext>
            </a:extLst>
          </p:cNvPr>
          <p:cNvSpPr/>
          <p:nvPr/>
        </p:nvSpPr>
        <p:spPr>
          <a:xfrm rot="5400000">
            <a:off x="24032516" y="3093815"/>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63" name="Group 26">
            <a:extLst>
              <a:ext uri="{FF2B5EF4-FFF2-40B4-BE49-F238E27FC236}">
                <a16:creationId xmlns:a16="http://schemas.microsoft.com/office/drawing/2014/main" id="{DAABFEB0-B5F8-5406-6784-095AA8AA62B4}"/>
              </a:ext>
            </a:extLst>
          </p:cNvPr>
          <p:cNvGrpSpPr/>
          <p:nvPr/>
        </p:nvGrpSpPr>
        <p:grpSpPr>
          <a:xfrm>
            <a:off x="23098521" y="4553334"/>
            <a:ext cx="2841050" cy="4417194"/>
            <a:chOff x="0" y="0"/>
            <a:chExt cx="752490" cy="1169953"/>
          </a:xfrm>
        </p:grpSpPr>
        <p:sp>
          <p:nvSpPr>
            <p:cNvPr id="64" name="Freeform 27">
              <a:extLst>
                <a:ext uri="{FF2B5EF4-FFF2-40B4-BE49-F238E27FC236}">
                  <a16:creationId xmlns:a16="http://schemas.microsoft.com/office/drawing/2014/main" id="{CC1E0E36-4213-15AC-BE33-93BA5E39E31D}"/>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C3FFF6"/>
              </a:solidFill>
              <a:prstDash val="solid"/>
              <a:round/>
            </a:ln>
          </p:spPr>
          <p:txBody>
            <a:bodyPr/>
            <a:lstStyle/>
            <a:p>
              <a:endParaRPr lang="en-US"/>
            </a:p>
          </p:txBody>
        </p:sp>
        <p:sp>
          <p:nvSpPr>
            <p:cNvPr id="66" name="TextBox 28">
              <a:extLst>
                <a:ext uri="{FF2B5EF4-FFF2-40B4-BE49-F238E27FC236}">
                  <a16:creationId xmlns:a16="http://schemas.microsoft.com/office/drawing/2014/main" id="{51D64EFE-0D70-D1A5-28D5-770B954D87AB}"/>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67" name="Group 29">
            <a:extLst>
              <a:ext uri="{FF2B5EF4-FFF2-40B4-BE49-F238E27FC236}">
                <a16:creationId xmlns:a16="http://schemas.microsoft.com/office/drawing/2014/main" id="{3ACAA94E-A574-3763-0FA6-9CE2B0905C37}"/>
              </a:ext>
            </a:extLst>
          </p:cNvPr>
          <p:cNvGrpSpPr/>
          <p:nvPr/>
        </p:nvGrpSpPr>
        <p:grpSpPr>
          <a:xfrm>
            <a:off x="26423098" y="3237642"/>
            <a:ext cx="2841050" cy="1541234"/>
            <a:chOff x="0" y="0"/>
            <a:chExt cx="752490" cy="408217"/>
          </a:xfrm>
        </p:grpSpPr>
        <p:sp>
          <p:nvSpPr>
            <p:cNvPr id="69" name="Freeform 30">
              <a:extLst>
                <a:ext uri="{FF2B5EF4-FFF2-40B4-BE49-F238E27FC236}">
                  <a16:creationId xmlns:a16="http://schemas.microsoft.com/office/drawing/2014/main" id="{51E0B1B1-9E2C-E13A-F735-B7978E255217}"/>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A8E4BA"/>
            </a:solidFill>
          </p:spPr>
          <p:txBody>
            <a:bodyPr/>
            <a:lstStyle/>
            <a:p>
              <a:endParaRPr lang="en-US"/>
            </a:p>
          </p:txBody>
        </p:sp>
        <p:sp>
          <p:nvSpPr>
            <p:cNvPr id="70" name="TextBox 31">
              <a:extLst>
                <a:ext uri="{FF2B5EF4-FFF2-40B4-BE49-F238E27FC236}">
                  <a16:creationId xmlns:a16="http://schemas.microsoft.com/office/drawing/2014/main" id="{13794A0F-3D73-B68A-B4C4-E534ED2C8FBC}"/>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72" name="TextBox 32">
            <a:extLst>
              <a:ext uri="{FF2B5EF4-FFF2-40B4-BE49-F238E27FC236}">
                <a16:creationId xmlns:a16="http://schemas.microsoft.com/office/drawing/2014/main" id="{3ADCC876-F1FB-B471-48EA-EC6A5E488792}"/>
              </a:ext>
            </a:extLst>
          </p:cNvPr>
          <p:cNvSpPr txBox="1"/>
          <p:nvPr/>
        </p:nvSpPr>
        <p:spPr>
          <a:xfrm>
            <a:off x="26801764" y="2778867"/>
            <a:ext cx="2083720" cy="2517233"/>
          </a:xfrm>
          <a:prstGeom prst="rect">
            <a:avLst/>
          </a:prstGeom>
        </p:spPr>
        <p:txBody>
          <a:bodyPr lIns="0" tIns="0" rIns="0" bIns="0" rtlCol="0" anchor="t">
            <a:spAutoFit/>
          </a:bodyPr>
          <a:lstStyle/>
          <a:p>
            <a:pPr algn="ctr">
              <a:lnSpc>
                <a:spcPts val="20568"/>
              </a:lnSpc>
              <a:spcBef>
                <a:spcPct val="0"/>
              </a:spcBef>
            </a:pPr>
            <a:r>
              <a:rPr lang="en-US" sz="14691" b="1">
                <a:solidFill>
                  <a:srgbClr val="FFFFFF"/>
                </a:solidFill>
                <a:latin typeface="Barlow Condensed Semi-Bold"/>
                <a:ea typeface="Barlow Condensed Semi-Bold"/>
                <a:cs typeface="Barlow Condensed Semi-Bold"/>
                <a:sym typeface="Barlow Condensed Semi-Bold"/>
              </a:rPr>
              <a:t>03</a:t>
            </a:r>
          </a:p>
        </p:txBody>
      </p:sp>
      <p:sp>
        <p:nvSpPr>
          <p:cNvPr id="76" name="Freeform 33">
            <a:extLst>
              <a:ext uri="{FF2B5EF4-FFF2-40B4-BE49-F238E27FC236}">
                <a16:creationId xmlns:a16="http://schemas.microsoft.com/office/drawing/2014/main" id="{52C32B55-FA5F-A0BF-161E-F0851B5B0F8A}"/>
              </a:ext>
            </a:extLst>
          </p:cNvPr>
          <p:cNvSpPr/>
          <p:nvPr/>
        </p:nvSpPr>
        <p:spPr>
          <a:xfrm rot="5400000">
            <a:off x="27357094" y="3093815"/>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77" name="Group 34">
            <a:extLst>
              <a:ext uri="{FF2B5EF4-FFF2-40B4-BE49-F238E27FC236}">
                <a16:creationId xmlns:a16="http://schemas.microsoft.com/office/drawing/2014/main" id="{5A5A6DD6-091A-CACE-99AF-6C5BA6937B3C}"/>
              </a:ext>
            </a:extLst>
          </p:cNvPr>
          <p:cNvGrpSpPr/>
          <p:nvPr/>
        </p:nvGrpSpPr>
        <p:grpSpPr>
          <a:xfrm>
            <a:off x="26423098" y="4553334"/>
            <a:ext cx="2841050" cy="4417194"/>
            <a:chOff x="0" y="0"/>
            <a:chExt cx="752490" cy="1169953"/>
          </a:xfrm>
        </p:grpSpPr>
        <p:sp>
          <p:nvSpPr>
            <p:cNvPr id="78" name="Freeform 35">
              <a:extLst>
                <a:ext uri="{FF2B5EF4-FFF2-40B4-BE49-F238E27FC236}">
                  <a16:creationId xmlns:a16="http://schemas.microsoft.com/office/drawing/2014/main" id="{57F5AC24-7AB2-3731-6D5C-6343B0D9482A}"/>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A8E4BA"/>
              </a:solidFill>
              <a:prstDash val="solid"/>
              <a:round/>
            </a:ln>
          </p:spPr>
          <p:txBody>
            <a:bodyPr/>
            <a:lstStyle/>
            <a:p>
              <a:endParaRPr lang="en-US"/>
            </a:p>
          </p:txBody>
        </p:sp>
        <p:sp>
          <p:nvSpPr>
            <p:cNvPr id="79" name="TextBox 36">
              <a:extLst>
                <a:ext uri="{FF2B5EF4-FFF2-40B4-BE49-F238E27FC236}">
                  <a16:creationId xmlns:a16="http://schemas.microsoft.com/office/drawing/2014/main" id="{B90E0C07-ADE7-3B84-B88E-02870E3A0AD9}"/>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grpSp>
        <p:nvGrpSpPr>
          <p:cNvPr id="80" name="Group 37">
            <a:extLst>
              <a:ext uri="{FF2B5EF4-FFF2-40B4-BE49-F238E27FC236}">
                <a16:creationId xmlns:a16="http://schemas.microsoft.com/office/drawing/2014/main" id="{DA193008-52FE-59B8-A2E0-A522426E32CB}"/>
              </a:ext>
            </a:extLst>
          </p:cNvPr>
          <p:cNvGrpSpPr/>
          <p:nvPr/>
        </p:nvGrpSpPr>
        <p:grpSpPr>
          <a:xfrm>
            <a:off x="29747676" y="3237642"/>
            <a:ext cx="2841050" cy="1541234"/>
            <a:chOff x="0" y="0"/>
            <a:chExt cx="752490" cy="408217"/>
          </a:xfrm>
        </p:grpSpPr>
        <p:sp>
          <p:nvSpPr>
            <p:cNvPr id="81" name="Freeform 38">
              <a:extLst>
                <a:ext uri="{FF2B5EF4-FFF2-40B4-BE49-F238E27FC236}">
                  <a16:creationId xmlns:a16="http://schemas.microsoft.com/office/drawing/2014/main" id="{69DA5FD0-6965-B71F-B9A7-47BE3EE7F71A}"/>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5DE2A8"/>
            </a:solidFill>
          </p:spPr>
          <p:txBody>
            <a:bodyPr/>
            <a:lstStyle/>
            <a:p>
              <a:endParaRPr lang="en-US"/>
            </a:p>
          </p:txBody>
        </p:sp>
        <p:sp>
          <p:nvSpPr>
            <p:cNvPr id="82" name="TextBox 39">
              <a:extLst>
                <a:ext uri="{FF2B5EF4-FFF2-40B4-BE49-F238E27FC236}">
                  <a16:creationId xmlns:a16="http://schemas.microsoft.com/office/drawing/2014/main" id="{8E27C7E5-E0CB-1006-5013-0CB2D33BD389}"/>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83" name="TextBox 40">
            <a:extLst>
              <a:ext uri="{FF2B5EF4-FFF2-40B4-BE49-F238E27FC236}">
                <a16:creationId xmlns:a16="http://schemas.microsoft.com/office/drawing/2014/main" id="{E1F6EF67-D365-BCE0-1E44-4C74206ECE12}"/>
              </a:ext>
            </a:extLst>
          </p:cNvPr>
          <p:cNvSpPr txBox="1"/>
          <p:nvPr/>
        </p:nvSpPr>
        <p:spPr>
          <a:xfrm>
            <a:off x="30126341" y="2778867"/>
            <a:ext cx="2083720" cy="2517233"/>
          </a:xfrm>
          <a:prstGeom prst="rect">
            <a:avLst/>
          </a:prstGeom>
        </p:spPr>
        <p:txBody>
          <a:bodyPr lIns="0" tIns="0" rIns="0" bIns="0" rtlCol="0" anchor="t">
            <a:spAutoFit/>
          </a:bodyPr>
          <a:lstStyle/>
          <a:p>
            <a:pPr algn="ctr">
              <a:lnSpc>
                <a:spcPts val="20568"/>
              </a:lnSpc>
              <a:spcBef>
                <a:spcPct val="0"/>
              </a:spcBef>
            </a:pPr>
            <a:r>
              <a:rPr lang="en-US" sz="14691" b="1">
                <a:solidFill>
                  <a:srgbClr val="FFFFFF"/>
                </a:solidFill>
                <a:latin typeface="Barlow Condensed Semi-Bold"/>
                <a:ea typeface="Barlow Condensed Semi-Bold"/>
                <a:cs typeface="Barlow Condensed Semi-Bold"/>
                <a:sym typeface="Barlow Condensed Semi-Bold"/>
              </a:rPr>
              <a:t>04</a:t>
            </a:r>
          </a:p>
        </p:txBody>
      </p:sp>
      <p:sp>
        <p:nvSpPr>
          <p:cNvPr id="84" name="Freeform 41">
            <a:extLst>
              <a:ext uri="{FF2B5EF4-FFF2-40B4-BE49-F238E27FC236}">
                <a16:creationId xmlns:a16="http://schemas.microsoft.com/office/drawing/2014/main" id="{5E910F67-C67D-686C-9A77-E415FE3C177E}"/>
              </a:ext>
            </a:extLst>
          </p:cNvPr>
          <p:cNvSpPr/>
          <p:nvPr/>
        </p:nvSpPr>
        <p:spPr>
          <a:xfrm rot="5400000">
            <a:off x="30681671" y="3093815"/>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85" name="Group 42">
            <a:extLst>
              <a:ext uri="{FF2B5EF4-FFF2-40B4-BE49-F238E27FC236}">
                <a16:creationId xmlns:a16="http://schemas.microsoft.com/office/drawing/2014/main" id="{3BD609DB-B4B5-5DC2-007A-D34BBCDBE67B}"/>
              </a:ext>
            </a:extLst>
          </p:cNvPr>
          <p:cNvGrpSpPr/>
          <p:nvPr/>
        </p:nvGrpSpPr>
        <p:grpSpPr>
          <a:xfrm>
            <a:off x="29747676" y="4553334"/>
            <a:ext cx="2841050" cy="4417194"/>
            <a:chOff x="0" y="0"/>
            <a:chExt cx="752490" cy="1169953"/>
          </a:xfrm>
        </p:grpSpPr>
        <p:sp>
          <p:nvSpPr>
            <p:cNvPr id="86" name="Freeform 43">
              <a:extLst>
                <a:ext uri="{FF2B5EF4-FFF2-40B4-BE49-F238E27FC236}">
                  <a16:creationId xmlns:a16="http://schemas.microsoft.com/office/drawing/2014/main" id="{8D1DC03C-C47D-F933-4B8D-7B81A11A3DB1}"/>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5CDFA6"/>
              </a:solidFill>
              <a:prstDash val="solid"/>
              <a:round/>
            </a:ln>
          </p:spPr>
          <p:txBody>
            <a:bodyPr/>
            <a:lstStyle/>
            <a:p>
              <a:endParaRPr lang="en-US"/>
            </a:p>
          </p:txBody>
        </p:sp>
        <p:sp>
          <p:nvSpPr>
            <p:cNvPr id="87" name="TextBox 44">
              <a:extLst>
                <a:ext uri="{FF2B5EF4-FFF2-40B4-BE49-F238E27FC236}">
                  <a16:creationId xmlns:a16="http://schemas.microsoft.com/office/drawing/2014/main" id="{B51A1ECE-07FC-D33F-66DF-B42C9DC57D02}"/>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sp>
        <p:nvSpPr>
          <p:cNvPr id="88" name="Freeform 45">
            <a:extLst>
              <a:ext uri="{FF2B5EF4-FFF2-40B4-BE49-F238E27FC236}">
                <a16:creationId xmlns:a16="http://schemas.microsoft.com/office/drawing/2014/main" id="{7352BB35-3B94-D683-5065-5F2525A77D15}"/>
              </a:ext>
            </a:extLst>
          </p:cNvPr>
          <p:cNvSpPr/>
          <p:nvPr/>
        </p:nvSpPr>
        <p:spPr>
          <a:xfrm>
            <a:off x="30789343" y="5231500"/>
            <a:ext cx="757716" cy="694258"/>
          </a:xfrm>
          <a:custGeom>
            <a:avLst/>
            <a:gdLst/>
            <a:ahLst/>
            <a:cxnLst/>
            <a:rect l="l" t="t" r="r" b="b"/>
            <a:pathLst>
              <a:path w="757716" h="694258">
                <a:moveTo>
                  <a:pt x="0" y="0"/>
                </a:moveTo>
                <a:lnTo>
                  <a:pt x="757716" y="0"/>
                </a:lnTo>
                <a:lnTo>
                  <a:pt x="757716" y="694257"/>
                </a:lnTo>
                <a:lnTo>
                  <a:pt x="0" y="69425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89" name="Freeform 46">
            <a:extLst>
              <a:ext uri="{FF2B5EF4-FFF2-40B4-BE49-F238E27FC236}">
                <a16:creationId xmlns:a16="http://schemas.microsoft.com/office/drawing/2014/main" id="{2B3D6B5A-A290-766A-60A0-A63686691F5B}"/>
              </a:ext>
            </a:extLst>
          </p:cNvPr>
          <p:cNvSpPr/>
          <p:nvPr/>
        </p:nvSpPr>
        <p:spPr>
          <a:xfrm>
            <a:off x="20673762" y="5106738"/>
            <a:ext cx="1041414" cy="943781"/>
          </a:xfrm>
          <a:custGeom>
            <a:avLst/>
            <a:gdLst/>
            <a:ahLst/>
            <a:cxnLst/>
            <a:rect l="l" t="t" r="r" b="b"/>
            <a:pathLst>
              <a:path w="1041414" h="943781">
                <a:moveTo>
                  <a:pt x="0" y="0"/>
                </a:moveTo>
                <a:lnTo>
                  <a:pt x="1041413" y="0"/>
                </a:lnTo>
                <a:lnTo>
                  <a:pt x="1041413" y="943781"/>
                </a:lnTo>
                <a:lnTo>
                  <a:pt x="0" y="9437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90" name="Freeform 47">
            <a:extLst>
              <a:ext uri="{FF2B5EF4-FFF2-40B4-BE49-F238E27FC236}">
                <a16:creationId xmlns:a16="http://schemas.microsoft.com/office/drawing/2014/main" id="{C8BBDCFB-4B9B-1119-0E75-E52E9D858334}"/>
              </a:ext>
            </a:extLst>
          </p:cNvPr>
          <p:cNvSpPr/>
          <p:nvPr/>
        </p:nvSpPr>
        <p:spPr>
          <a:xfrm>
            <a:off x="24016918" y="5056277"/>
            <a:ext cx="1004257" cy="1004257"/>
          </a:xfrm>
          <a:custGeom>
            <a:avLst/>
            <a:gdLst/>
            <a:ahLst/>
            <a:cxnLst/>
            <a:rect l="l" t="t" r="r" b="b"/>
            <a:pathLst>
              <a:path w="1004257" h="1004257">
                <a:moveTo>
                  <a:pt x="0" y="0"/>
                </a:moveTo>
                <a:lnTo>
                  <a:pt x="1004256" y="0"/>
                </a:lnTo>
                <a:lnTo>
                  <a:pt x="1004256" y="1004256"/>
                </a:lnTo>
                <a:lnTo>
                  <a:pt x="0" y="10042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91" name="Freeform 48">
            <a:extLst>
              <a:ext uri="{FF2B5EF4-FFF2-40B4-BE49-F238E27FC236}">
                <a16:creationId xmlns:a16="http://schemas.microsoft.com/office/drawing/2014/main" id="{C054428C-5BB6-C190-474D-04856F818BD2}"/>
              </a:ext>
            </a:extLst>
          </p:cNvPr>
          <p:cNvSpPr/>
          <p:nvPr/>
        </p:nvSpPr>
        <p:spPr>
          <a:xfrm>
            <a:off x="27289083" y="5000870"/>
            <a:ext cx="1109082" cy="1109082"/>
          </a:xfrm>
          <a:custGeom>
            <a:avLst/>
            <a:gdLst/>
            <a:ahLst/>
            <a:cxnLst/>
            <a:rect l="l" t="t" r="r" b="b"/>
            <a:pathLst>
              <a:path w="1109082" h="1109082">
                <a:moveTo>
                  <a:pt x="0" y="0"/>
                </a:moveTo>
                <a:lnTo>
                  <a:pt x="1109081" y="0"/>
                </a:lnTo>
                <a:lnTo>
                  <a:pt x="1109081" y="1109081"/>
                </a:lnTo>
                <a:lnTo>
                  <a:pt x="0" y="110908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nvGrpSpPr>
          <p:cNvPr id="92" name="Group 49">
            <a:extLst>
              <a:ext uri="{FF2B5EF4-FFF2-40B4-BE49-F238E27FC236}">
                <a16:creationId xmlns:a16="http://schemas.microsoft.com/office/drawing/2014/main" id="{869C0325-890C-E03F-6F58-2CD52A486C3E}"/>
              </a:ext>
            </a:extLst>
          </p:cNvPr>
          <p:cNvGrpSpPr/>
          <p:nvPr/>
        </p:nvGrpSpPr>
        <p:grpSpPr>
          <a:xfrm>
            <a:off x="33020136" y="3237642"/>
            <a:ext cx="2841050" cy="1541234"/>
            <a:chOff x="0" y="0"/>
            <a:chExt cx="752490" cy="408217"/>
          </a:xfrm>
        </p:grpSpPr>
        <p:sp>
          <p:nvSpPr>
            <p:cNvPr id="93" name="Freeform 50">
              <a:extLst>
                <a:ext uri="{FF2B5EF4-FFF2-40B4-BE49-F238E27FC236}">
                  <a16:creationId xmlns:a16="http://schemas.microsoft.com/office/drawing/2014/main" id="{E65B530A-51D9-2D3C-2573-63EF31423C7C}"/>
                </a:ext>
              </a:extLst>
            </p:cNvPr>
            <p:cNvSpPr/>
            <p:nvPr/>
          </p:nvSpPr>
          <p:spPr>
            <a:xfrm>
              <a:off x="0" y="0"/>
              <a:ext cx="752490" cy="408217"/>
            </a:xfrm>
            <a:custGeom>
              <a:avLst/>
              <a:gdLst/>
              <a:ahLst/>
              <a:cxnLst/>
              <a:rect l="l" t="t" r="r" b="b"/>
              <a:pathLst>
                <a:path w="752490" h="408217">
                  <a:moveTo>
                    <a:pt x="65400" y="0"/>
                  </a:moveTo>
                  <a:lnTo>
                    <a:pt x="687090" y="0"/>
                  </a:lnTo>
                  <a:cubicBezTo>
                    <a:pt x="723209" y="0"/>
                    <a:pt x="752490" y="29281"/>
                    <a:pt x="752490" y="65400"/>
                  </a:cubicBezTo>
                  <a:lnTo>
                    <a:pt x="752490" y="342816"/>
                  </a:lnTo>
                  <a:cubicBezTo>
                    <a:pt x="752490" y="378936"/>
                    <a:pt x="723209" y="408217"/>
                    <a:pt x="687090" y="408217"/>
                  </a:cubicBezTo>
                  <a:lnTo>
                    <a:pt x="65400" y="408217"/>
                  </a:lnTo>
                  <a:cubicBezTo>
                    <a:pt x="29281" y="408217"/>
                    <a:pt x="0" y="378936"/>
                    <a:pt x="0" y="342816"/>
                  </a:cubicBezTo>
                  <a:lnTo>
                    <a:pt x="0" y="65400"/>
                  </a:lnTo>
                  <a:cubicBezTo>
                    <a:pt x="0" y="29281"/>
                    <a:pt x="29281" y="0"/>
                    <a:pt x="65400" y="0"/>
                  </a:cubicBezTo>
                  <a:close/>
                </a:path>
              </a:pathLst>
            </a:custGeom>
            <a:solidFill>
              <a:srgbClr val="488374"/>
            </a:solidFill>
          </p:spPr>
          <p:txBody>
            <a:bodyPr/>
            <a:lstStyle/>
            <a:p>
              <a:endParaRPr lang="en-US"/>
            </a:p>
          </p:txBody>
        </p:sp>
        <p:sp>
          <p:nvSpPr>
            <p:cNvPr id="94" name="TextBox 51">
              <a:extLst>
                <a:ext uri="{FF2B5EF4-FFF2-40B4-BE49-F238E27FC236}">
                  <a16:creationId xmlns:a16="http://schemas.microsoft.com/office/drawing/2014/main" id="{8ED05A58-E799-6B17-F443-0E9E3940F7DB}"/>
                </a:ext>
              </a:extLst>
            </p:cNvPr>
            <p:cNvSpPr txBox="1"/>
            <p:nvPr/>
          </p:nvSpPr>
          <p:spPr>
            <a:xfrm>
              <a:off x="0" y="-38100"/>
              <a:ext cx="752490" cy="446317"/>
            </a:xfrm>
            <a:prstGeom prst="rect">
              <a:avLst/>
            </a:prstGeom>
          </p:spPr>
          <p:txBody>
            <a:bodyPr lIns="50800" tIns="50800" rIns="50800" bIns="50800" rtlCol="0" anchor="ctr"/>
            <a:lstStyle/>
            <a:p>
              <a:pPr algn="ctr">
                <a:lnSpc>
                  <a:spcPts val="2659"/>
                </a:lnSpc>
              </a:pPr>
              <a:endParaRPr/>
            </a:p>
          </p:txBody>
        </p:sp>
      </p:grpSp>
      <p:sp>
        <p:nvSpPr>
          <p:cNvPr id="95" name="TextBox 52">
            <a:extLst>
              <a:ext uri="{FF2B5EF4-FFF2-40B4-BE49-F238E27FC236}">
                <a16:creationId xmlns:a16="http://schemas.microsoft.com/office/drawing/2014/main" id="{91D7AE45-B9E5-49D5-B051-61324B49DAF3}"/>
              </a:ext>
            </a:extLst>
          </p:cNvPr>
          <p:cNvSpPr txBox="1"/>
          <p:nvPr/>
        </p:nvSpPr>
        <p:spPr>
          <a:xfrm>
            <a:off x="33398801" y="2778867"/>
            <a:ext cx="2083720" cy="2517292"/>
          </a:xfrm>
          <a:prstGeom prst="rect">
            <a:avLst/>
          </a:prstGeom>
        </p:spPr>
        <p:txBody>
          <a:bodyPr lIns="0" tIns="0" rIns="0" bIns="0" rtlCol="0" anchor="t">
            <a:spAutoFit/>
          </a:bodyPr>
          <a:lstStyle/>
          <a:p>
            <a:pPr algn="ctr">
              <a:lnSpc>
                <a:spcPts val="20568"/>
              </a:lnSpc>
              <a:spcBef>
                <a:spcPct val="0"/>
              </a:spcBef>
            </a:pPr>
            <a:r>
              <a:rPr lang="en-US" sz="14691" b="1">
                <a:solidFill>
                  <a:srgbClr val="FFFFFF"/>
                </a:solidFill>
                <a:latin typeface="Barlow Condensed Semi-Bold"/>
                <a:ea typeface="Barlow Condensed Semi-Bold"/>
                <a:cs typeface="Barlow Condensed Semi-Bold"/>
                <a:sym typeface="Barlow Condensed Semi-Bold"/>
              </a:rPr>
              <a:t>05</a:t>
            </a:r>
          </a:p>
        </p:txBody>
      </p:sp>
      <p:sp>
        <p:nvSpPr>
          <p:cNvPr id="96" name="Freeform 53">
            <a:extLst>
              <a:ext uri="{FF2B5EF4-FFF2-40B4-BE49-F238E27FC236}">
                <a16:creationId xmlns:a16="http://schemas.microsoft.com/office/drawing/2014/main" id="{572DD8AB-D5E9-0FD9-6806-008513AA06C6}"/>
              </a:ext>
            </a:extLst>
          </p:cNvPr>
          <p:cNvSpPr/>
          <p:nvPr/>
        </p:nvSpPr>
        <p:spPr>
          <a:xfrm rot="5400000">
            <a:off x="33954131" y="3093815"/>
            <a:ext cx="973060" cy="2841050"/>
          </a:xfrm>
          <a:custGeom>
            <a:avLst/>
            <a:gdLst/>
            <a:ahLst/>
            <a:cxnLst/>
            <a:rect l="l" t="t" r="r" b="b"/>
            <a:pathLst>
              <a:path w="973060" h="2841050">
                <a:moveTo>
                  <a:pt x="0" y="0"/>
                </a:moveTo>
                <a:lnTo>
                  <a:pt x="973060" y="0"/>
                </a:lnTo>
                <a:lnTo>
                  <a:pt x="973060" y="2841050"/>
                </a:lnTo>
                <a:lnTo>
                  <a:pt x="0" y="284105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grpSp>
        <p:nvGrpSpPr>
          <p:cNvPr id="97" name="Group 54">
            <a:extLst>
              <a:ext uri="{FF2B5EF4-FFF2-40B4-BE49-F238E27FC236}">
                <a16:creationId xmlns:a16="http://schemas.microsoft.com/office/drawing/2014/main" id="{A26483B8-B209-C284-5FFB-7EB2F4CC2C77}"/>
              </a:ext>
            </a:extLst>
          </p:cNvPr>
          <p:cNvGrpSpPr/>
          <p:nvPr/>
        </p:nvGrpSpPr>
        <p:grpSpPr>
          <a:xfrm>
            <a:off x="33020136" y="4553334"/>
            <a:ext cx="2841050" cy="4417194"/>
            <a:chOff x="0" y="0"/>
            <a:chExt cx="752490" cy="1169953"/>
          </a:xfrm>
        </p:grpSpPr>
        <p:sp>
          <p:nvSpPr>
            <p:cNvPr id="98" name="Freeform 55">
              <a:extLst>
                <a:ext uri="{FF2B5EF4-FFF2-40B4-BE49-F238E27FC236}">
                  <a16:creationId xmlns:a16="http://schemas.microsoft.com/office/drawing/2014/main" id="{778A75C7-6447-B523-9D2D-3A3C5C790277}"/>
                </a:ext>
              </a:extLst>
            </p:cNvPr>
            <p:cNvSpPr/>
            <p:nvPr/>
          </p:nvSpPr>
          <p:spPr>
            <a:xfrm>
              <a:off x="0" y="0"/>
              <a:ext cx="752490" cy="1169953"/>
            </a:xfrm>
            <a:custGeom>
              <a:avLst/>
              <a:gdLst/>
              <a:ahLst/>
              <a:cxnLst/>
              <a:rect l="l" t="t" r="r" b="b"/>
              <a:pathLst>
                <a:path w="752490" h="1169953">
                  <a:moveTo>
                    <a:pt x="65400" y="0"/>
                  </a:moveTo>
                  <a:lnTo>
                    <a:pt x="687090" y="0"/>
                  </a:lnTo>
                  <a:cubicBezTo>
                    <a:pt x="723209" y="0"/>
                    <a:pt x="752490" y="29281"/>
                    <a:pt x="752490" y="65400"/>
                  </a:cubicBezTo>
                  <a:lnTo>
                    <a:pt x="752490" y="1104553"/>
                  </a:lnTo>
                  <a:cubicBezTo>
                    <a:pt x="752490" y="1140672"/>
                    <a:pt x="723209" y="1169953"/>
                    <a:pt x="687090" y="1169953"/>
                  </a:cubicBezTo>
                  <a:lnTo>
                    <a:pt x="65400" y="1169953"/>
                  </a:lnTo>
                  <a:cubicBezTo>
                    <a:pt x="29281" y="1169953"/>
                    <a:pt x="0" y="1140672"/>
                    <a:pt x="0" y="1104553"/>
                  </a:cubicBezTo>
                  <a:lnTo>
                    <a:pt x="0" y="65400"/>
                  </a:lnTo>
                  <a:cubicBezTo>
                    <a:pt x="0" y="29281"/>
                    <a:pt x="29281" y="0"/>
                    <a:pt x="65400" y="0"/>
                  </a:cubicBezTo>
                  <a:close/>
                </a:path>
              </a:pathLst>
            </a:custGeom>
            <a:solidFill>
              <a:srgbClr val="FFFFFF"/>
            </a:solidFill>
            <a:ln w="38100" cap="rnd">
              <a:solidFill>
                <a:srgbClr val="488374"/>
              </a:solidFill>
              <a:prstDash val="solid"/>
              <a:round/>
            </a:ln>
          </p:spPr>
          <p:txBody>
            <a:bodyPr/>
            <a:lstStyle/>
            <a:p>
              <a:endParaRPr lang="en-US"/>
            </a:p>
          </p:txBody>
        </p:sp>
        <p:sp>
          <p:nvSpPr>
            <p:cNvPr id="99" name="TextBox 56">
              <a:extLst>
                <a:ext uri="{FF2B5EF4-FFF2-40B4-BE49-F238E27FC236}">
                  <a16:creationId xmlns:a16="http://schemas.microsoft.com/office/drawing/2014/main" id="{5C5C4DFB-5305-CC0C-0754-3E288F9786A5}"/>
                </a:ext>
              </a:extLst>
            </p:cNvPr>
            <p:cNvSpPr txBox="1"/>
            <p:nvPr/>
          </p:nvSpPr>
          <p:spPr>
            <a:xfrm>
              <a:off x="0" y="-38100"/>
              <a:ext cx="752490" cy="1208053"/>
            </a:xfrm>
            <a:prstGeom prst="rect">
              <a:avLst/>
            </a:prstGeom>
          </p:spPr>
          <p:txBody>
            <a:bodyPr lIns="50800" tIns="50800" rIns="50800" bIns="50800" rtlCol="0" anchor="ctr"/>
            <a:lstStyle/>
            <a:p>
              <a:pPr algn="ctr">
                <a:lnSpc>
                  <a:spcPts val="2659"/>
                </a:lnSpc>
              </a:pPr>
              <a:endParaRPr/>
            </a:p>
          </p:txBody>
        </p:sp>
      </p:grpSp>
      <p:sp>
        <p:nvSpPr>
          <p:cNvPr id="100" name="Freeform 57">
            <a:extLst>
              <a:ext uri="{FF2B5EF4-FFF2-40B4-BE49-F238E27FC236}">
                <a16:creationId xmlns:a16="http://schemas.microsoft.com/office/drawing/2014/main" id="{C8ACCD63-1FBB-55DE-C2A5-99799C1DD942}"/>
              </a:ext>
            </a:extLst>
          </p:cNvPr>
          <p:cNvSpPr/>
          <p:nvPr/>
        </p:nvSpPr>
        <p:spPr>
          <a:xfrm>
            <a:off x="33570102" y="4855728"/>
            <a:ext cx="1477730" cy="1254223"/>
          </a:xfrm>
          <a:custGeom>
            <a:avLst/>
            <a:gdLst/>
            <a:ahLst/>
            <a:cxnLst/>
            <a:rect l="l" t="t" r="r" b="b"/>
            <a:pathLst>
              <a:path w="1477730" h="1254223">
                <a:moveTo>
                  <a:pt x="0" y="0"/>
                </a:moveTo>
                <a:lnTo>
                  <a:pt x="1477730" y="0"/>
                </a:lnTo>
                <a:lnTo>
                  <a:pt x="1477730" y="1254223"/>
                </a:lnTo>
                <a:lnTo>
                  <a:pt x="0" y="125422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grpSp>
        <p:nvGrpSpPr>
          <p:cNvPr id="101" name="Group 58">
            <a:extLst>
              <a:ext uri="{FF2B5EF4-FFF2-40B4-BE49-F238E27FC236}">
                <a16:creationId xmlns:a16="http://schemas.microsoft.com/office/drawing/2014/main" id="{C76819C5-591F-F019-4A8B-3313E6686FF6}"/>
              </a:ext>
            </a:extLst>
          </p:cNvPr>
          <p:cNvGrpSpPr/>
          <p:nvPr/>
        </p:nvGrpSpPr>
        <p:grpSpPr>
          <a:xfrm>
            <a:off x="20041986" y="6330790"/>
            <a:ext cx="2304966" cy="2406706"/>
            <a:chOff x="0" y="-9525"/>
            <a:chExt cx="3073288" cy="3208941"/>
          </a:xfrm>
        </p:grpSpPr>
        <p:sp>
          <p:nvSpPr>
            <p:cNvPr id="102" name="TextBox 59">
              <a:extLst>
                <a:ext uri="{FF2B5EF4-FFF2-40B4-BE49-F238E27FC236}">
                  <a16:creationId xmlns:a16="http://schemas.microsoft.com/office/drawing/2014/main" id="{223B50DF-276C-E04B-7C8C-9B7EE595EFC8}"/>
                </a:ext>
              </a:extLst>
            </p:cNvPr>
            <p:cNvSpPr txBox="1"/>
            <p:nvPr/>
          </p:nvSpPr>
          <p:spPr>
            <a:xfrm>
              <a:off x="0" y="-9525"/>
              <a:ext cx="3073288" cy="786540"/>
            </a:xfrm>
            <a:prstGeom prst="rect">
              <a:avLst/>
            </a:prstGeom>
          </p:spPr>
          <p:txBody>
            <a:bodyPr lIns="0" tIns="0" rIns="0" bIns="0" rtlCol="0" anchor="t">
              <a:spAutoFit/>
            </a:bodyPr>
            <a:lstStyle/>
            <a:p>
              <a:pPr algn="ctr">
                <a:lnSpc>
                  <a:spcPts val="2326"/>
                </a:lnSpc>
              </a:pP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Ứng</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dụng</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Di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động</a:t>
              </a: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103" name="TextBox 60">
              <a:extLst>
                <a:ext uri="{FF2B5EF4-FFF2-40B4-BE49-F238E27FC236}">
                  <a16:creationId xmlns:a16="http://schemas.microsoft.com/office/drawing/2014/main" id="{B7C5B0BC-D73B-DF63-6151-D2BA801F2660}"/>
                </a:ext>
              </a:extLst>
            </p:cNvPr>
            <p:cNvSpPr txBox="1"/>
            <p:nvPr/>
          </p:nvSpPr>
          <p:spPr>
            <a:xfrm>
              <a:off x="0" y="685908"/>
              <a:ext cx="3073288" cy="2513508"/>
            </a:xfrm>
            <a:prstGeom prst="rect">
              <a:avLst/>
            </a:prstGeom>
          </p:spPr>
          <p:txBody>
            <a:bodyPr lIns="0" tIns="0" rIns="0" bIns="0" rtlCol="0" anchor="t">
              <a:spAutoFit/>
            </a:bodyPr>
            <a:lstStyle/>
            <a:p>
              <a:pPr algn="just">
                <a:lnSpc>
                  <a:spcPts val="2068"/>
                </a:lnSpc>
              </a:pP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Kênh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phân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phối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cốt</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lõi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Tối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ưu</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hóa</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ASO (AppStore Optimization)</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trên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App Store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Google Play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để</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tiếp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cận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trực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tiếp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học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sinh</a:t>
              </a:r>
              <a:endParaRPr lang="en-US" sz="2000" dirty="0">
                <a:solidFill>
                  <a:srgbClr val="000000"/>
                </a:solidFill>
                <a:latin typeface="Times New Roman" panose="02020603050405020304" pitchFamily="18" charset="0"/>
                <a:ea typeface="Open Sans"/>
                <a:cs typeface="Times New Roman" panose="02020603050405020304" pitchFamily="18" charset="0"/>
                <a:sym typeface="Open Sans"/>
              </a:endParaRPr>
            </a:p>
          </p:txBody>
        </p:sp>
      </p:grpSp>
      <p:grpSp>
        <p:nvGrpSpPr>
          <p:cNvPr id="104" name="Group 61">
            <a:extLst>
              <a:ext uri="{FF2B5EF4-FFF2-40B4-BE49-F238E27FC236}">
                <a16:creationId xmlns:a16="http://schemas.microsoft.com/office/drawing/2014/main" id="{DADDDCD4-B4E0-7257-6E8B-44FE54C1081D}"/>
              </a:ext>
            </a:extLst>
          </p:cNvPr>
          <p:cNvGrpSpPr/>
          <p:nvPr/>
        </p:nvGrpSpPr>
        <p:grpSpPr>
          <a:xfrm>
            <a:off x="23366563" y="6330790"/>
            <a:ext cx="2304966" cy="2172920"/>
            <a:chOff x="0" y="-9525"/>
            <a:chExt cx="3073288" cy="2897227"/>
          </a:xfrm>
        </p:grpSpPr>
        <p:sp>
          <p:nvSpPr>
            <p:cNvPr id="105" name="TextBox 62">
              <a:extLst>
                <a:ext uri="{FF2B5EF4-FFF2-40B4-BE49-F238E27FC236}">
                  <a16:creationId xmlns:a16="http://schemas.microsoft.com/office/drawing/2014/main" id="{D303E129-3BF1-6C67-8FCD-61DB26E0AA24}"/>
                </a:ext>
              </a:extLst>
            </p:cNvPr>
            <p:cNvSpPr txBox="1"/>
            <p:nvPr/>
          </p:nvSpPr>
          <p:spPr>
            <a:xfrm>
              <a:off x="0" y="-9525"/>
              <a:ext cx="3073288" cy="393271"/>
            </a:xfrm>
            <a:prstGeom prst="rect">
              <a:avLst/>
            </a:prstGeom>
          </p:spPr>
          <p:txBody>
            <a:bodyPr lIns="0" tIns="0" rIns="0" bIns="0" rtlCol="0" anchor="t">
              <a:spAutoFit/>
            </a:bodyPr>
            <a:lstStyle/>
            <a:p>
              <a:pPr algn="ctr">
                <a:lnSpc>
                  <a:spcPts val="2326"/>
                </a:lnSpc>
              </a:pP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Mạng</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Xã</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hội</a:t>
              </a: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106" name="TextBox 63">
              <a:extLst>
                <a:ext uri="{FF2B5EF4-FFF2-40B4-BE49-F238E27FC236}">
                  <a16:creationId xmlns:a16="http://schemas.microsoft.com/office/drawing/2014/main" id="{39AEC41F-785D-4B78-E725-1773E3D489C7}"/>
                </a:ext>
              </a:extLst>
            </p:cNvPr>
            <p:cNvSpPr txBox="1"/>
            <p:nvPr/>
          </p:nvSpPr>
          <p:spPr>
            <a:xfrm>
              <a:off x="0" y="733266"/>
              <a:ext cx="3073288" cy="2154436"/>
            </a:xfrm>
            <a:prstGeom prst="rect">
              <a:avLst/>
            </a:prstGeom>
          </p:spPr>
          <p:txBody>
            <a:bodyPr lIns="0" tIns="0" rIns="0" bIns="0" rtlCol="0" anchor="t">
              <a:spAutoFit/>
            </a:bodyPr>
            <a:lstStyle/>
            <a:p>
              <a:pPr algn="just">
                <a:lnSpc>
                  <a:spcPts val="2068"/>
                </a:lnSpc>
              </a:pP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Tập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trung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vào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TikTok, Facebook,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Zalo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Xây</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dựng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nội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dung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ngắn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tích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cực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dễ</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tiếp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cận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về</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sức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khỏe</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tinh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thần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học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đường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a:t>
              </a:r>
            </a:p>
          </p:txBody>
        </p:sp>
      </p:grpSp>
      <p:grpSp>
        <p:nvGrpSpPr>
          <p:cNvPr id="107" name="Group 64">
            <a:extLst>
              <a:ext uri="{FF2B5EF4-FFF2-40B4-BE49-F238E27FC236}">
                <a16:creationId xmlns:a16="http://schemas.microsoft.com/office/drawing/2014/main" id="{8E99FE86-6186-13EB-AEDD-05EF7E61CB1C}"/>
              </a:ext>
            </a:extLst>
          </p:cNvPr>
          <p:cNvGrpSpPr/>
          <p:nvPr/>
        </p:nvGrpSpPr>
        <p:grpSpPr>
          <a:xfrm>
            <a:off x="26691141" y="6330790"/>
            <a:ext cx="2304966" cy="2114074"/>
            <a:chOff x="0" y="-9525"/>
            <a:chExt cx="3073288" cy="2818765"/>
          </a:xfrm>
        </p:grpSpPr>
        <p:sp>
          <p:nvSpPr>
            <p:cNvPr id="108" name="TextBox 65">
              <a:extLst>
                <a:ext uri="{FF2B5EF4-FFF2-40B4-BE49-F238E27FC236}">
                  <a16:creationId xmlns:a16="http://schemas.microsoft.com/office/drawing/2014/main" id="{5585F897-DDC5-E34C-BB06-FAB8B9705CAC}"/>
                </a:ext>
              </a:extLst>
            </p:cNvPr>
            <p:cNvSpPr txBox="1"/>
            <p:nvPr/>
          </p:nvSpPr>
          <p:spPr>
            <a:xfrm>
              <a:off x="0" y="-9525"/>
              <a:ext cx="3073288" cy="393271"/>
            </a:xfrm>
            <a:prstGeom prst="rect">
              <a:avLst/>
            </a:prstGeom>
          </p:spPr>
          <p:txBody>
            <a:bodyPr lIns="0" tIns="0" rIns="0" bIns="0" rtlCol="0" anchor="t">
              <a:spAutoFit/>
            </a:bodyPr>
            <a:lstStyle/>
            <a:p>
              <a:pPr algn="ctr">
                <a:lnSpc>
                  <a:spcPts val="2326"/>
                </a:lnSpc>
              </a:pP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Website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EduJoy</a:t>
              </a: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109" name="TextBox 66">
              <a:extLst>
                <a:ext uri="{FF2B5EF4-FFF2-40B4-BE49-F238E27FC236}">
                  <a16:creationId xmlns:a16="http://schemas.microsoft.com/office/drawing/2014/main" id="{60B040D7-E6A2-5E2B-FC89-8545E957AE06}"/>
                </a:ext>
              </a:extLst>
            </p:cNvPr>
            <p:cNvSpPr txBox="1"/>
            <p:nvPr/>
          </p:nvSpPr>
          <p:spPr>
            <a:xfrm>
              <a:off x="0" y="654805"/>
              <a:ext cx="3073288" cy="2154435"/>
            </a:xfrm>
            <a:prstGeom prst="rect">
              <a:avLst/>
            </a:prstGeom>
          </p:spPr>
          <p:txBody>
            <a:bodyPr lIns="0" tIns="0" rIns="0" bIns="0" rtlCol="0" anchor="t">
              <a:spAutoFit/>
            </a:bodyPr>
            <a:lstStyle/>
            <a:p>
              <a:pPr algn="just">
                <a:lnSpc>
                  <a:spcPts val="2068"/>
                </a:lnSpc>
              </a:pP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Nền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tảng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chính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thức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cung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cấp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thông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tin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chuyên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môn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blog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tâm</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lý</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hỗ</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trợ</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đăng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ký</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cho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khối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B2B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Nhà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trường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a:t>
              </a:r>
            </a:p>
          </p:txBody>
        </p:sp>
      </p:grpSp>
      <p:grpSp>
        <p:nvGrpSpPr>
          <p:cNvPr id="110" name="Group 67">
            <a:extLst>
              <a:ext uri="{FF2B5EF4-FFF2-40B4-BE49-F238E27FC236}">
                <a16:creationId xmlns:a16="http://schemas.microsoft.com/office/drawing/2014/main" id="{B36A4682-E133-CDA7-6A74-6DEEFE89FF90}"/>
              </a:ext>
            </a:extLst>
          </p:cNvPr>
          <p:cNvGrpSpPr/>
          <p:nvPr/>
        </p:nvGrpSpPr>
        <p:grpSpPr>
          <a:xfrm>
            <a:off x="30015718" y="6255262"/>
            <a:ext cx="2304966" cy="2569165"/>
            <a:chOff x="0" y="-110229"/>
            <a:chExt cx="3073288" cy="3425554"/>
          </a:xfrm>
        </p:grpSpPr>
        <p:sp>
          <p:nvSpPr>
            <p:cNvPr id="111" name="TextBox 68">
              <a:extLst>
                <a:ext uri="{FF2B5EF4-FFF2-40B4-BE49-F238E27FC236}">
                  <a16:creationId xmlns:a16="http://schemas.microsoft.com/office/drawing/2014/main" id="{F998C550-0EFC-F68C-386C-1D904B5A7965}"/>
                </a:ext>
              </a:extLst>
            </p:cNvPr>
            <p:cNvSpPr txBox="1"/>
            <p:nvPr/>
          </p:nvSpPr>
          <p:spPr>
            <a:xfrm>
              <a:off x="0" y="-110229"/>
              <a:ext cx="3073288" cy="1179811"/>
            </a:xfrm>
            <a:prstGeom prst="rect">
              <a:avLst/>
            </a:prstGeom>
          </p:spPr>
          <p:txBody>
            <a:bodyPr lIns="0" tIns="0" rIns="0" bIns="0" rtlCol="0" anchor="t">
              <a:spAutoFit/>
            </a:bodyPr>
            <a:lstStyle/>
            <a:p>
              <a:pPr algn="ctr">
                <a:lnSpc>
                  <a:spcPts val="2326"/>
                </a:lnSpc>
              </a:pP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Workshop &amp;</a:t>
              </a:r>
              <a:endParaRPr lang="vi-VN"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Sự</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kiện</a:t>
              </a: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112" name="TextBox 69">
              <a:extLst>
                <a:ext uri="{FF2B5EF4-FFF2-40B4-BE49-F238E27FC236}">
                  <a16:creationId xmlns:a16="http://schemas.microsoft.com/office/drawing/2014/main" id="{9F2B4E5D-9C44-4222-D67A-B7F42D6A2709}"/>
                </a:ext>
              </a:extLst>
            </p:cNvPr>
            <p:cNvSpPr txBox="1"/>
            <p:nvPr/>
          </p:nvSpPr>
          <p:spPr>
            <a:xfrm>
              <a:off x="0" y="801818"/>
              <a:ext cx="3073288" cy="2513507"/>
            </a:xfrm>
            <a:prstGeom prst="rect">
              <a:avLst/>
            </a:prstGeom>
          </p:spPr>
          <p:txBody>
            <a:bodyPr lIns="0" tIns="0" rIns="0" bIns="0" rtlCol="0" anchor="t">
              <a:spAutoFit/>
            </a:bodyPr>
            <a:lstStyle/>
            <a:p>
              <a:pPr algn="just">
                <a:lnSpc>
                  <a:spcPts val="2068"/>
                </a:lnSpc>
              </a:pP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Tổ</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chức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các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buổi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Workshop,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sự</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kiện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giáo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dục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tâm</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lý</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nhằm</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tăng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độ</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tin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cậy</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tạo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tương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tác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trực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tiếp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với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Phụ</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huynh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&amp;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Giáo</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viên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a:t>
              </a:r>
            </a:p>
          </p:txBody>
        </p:sp>
      </p:grpSp>
      <p:grpSp>
        <p:nvGrpSpPr>
          <p:cNvPr id="113" name="Group 70">
            <a:extLst>
              <a:ext uri="{FF2B5EF4-FFF2-40B4-BE49-F238E27FC236}">
                <a16:creationId xmlns:a16="http://schemas.microsoft.com/office/drawing/2014/main" id="{4F3AD598-CC6F-CF39-1678-ED06B13D0FD2}"/>
              </a:ext>
            </a:extLst>
          </p:cNvPr>
          <p:cNvGrpSpPr/>
          <p:nvPr/>
        </p:nvGrpSpPr>
        <p:grpSpPr>
          <a:xfrm>
            <a:off x="33288178" y="6330790"/>
            <a:ext cx="2304966" cy="2326235"/>
            <a:chOff x="0" y="-9525"/>
            <a:chExt cx="3073288" cy="3101645"/>
          </a:xfrm>
        </p:grpSpPr>
        <p:sp>
          <p:nvSpPr>
            <p:cNvPr id="114" name="TextBox 71">
              <a:extLst>
                <a:ext uri="{FF2B5EF4-FFF2-40B4-BE49-F238E27FC236}">
                  <a16:creationId xmlns:a16="http://schemas.microsoft.com/office/drawing/2014/main" id="{80360FAB-B581-E989-FC8A-AB579A69D353}"/>
                </a:ext>
              </a:extLst>
            </p:cNvPr>
            <p:cNvSpPr txBox="1"/>
            <p:nvPr/>
          </p:nvSpPr>
          <p:spPr>
            <a:xfrm>
              <a:off x="0" y="-9525"/>
              <a:ext cx="3073288" cy="1179810"/>
            </a:xfrm>
            <a:prstGeom prst="rect">
              <a:avLst/>
            </a:prstGeom>
          </p:spPr>
          <p:txBody>
            <a:bodyPr lIns="0" tIns="0" rIns="0" bIns="0" rtlCol="0" anchor="t">
              <a:spAutoFit/>
            </a:bodyPr>
            <a:lstStyle/>
            <a:p>
              <a:pPr algn="ctr">
                <a:lnSpc>
                  <a:spcPts val="2326"/>
                </a:lnSpc>
              </a:pP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Hợp</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tác</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a:t>
              </a:r>
              <a:endParaRPr lang="vi-VN"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a:p>
              <a:pPr algn="ctr">
                <a:lnSpc>
                  <a:spcPts val="2326"/>
                </a:lnSpc>
              </a:pP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Trường </a:t>
              </a:r>
              <a:r>
                <a:rPr lang="en-US" sz="2200" b="1" dirty="0" err="1">
                  <a:solidFill>
                    <a:srgbClr val="000000"/>
                  </a:solidFill>
                  <a:latin typeface="Times New Roman" panose="02020603050405020304" pitchFamily="18" charset="0"/>
                  <a:ea typeface="Open Sans Bold"/>
                  <a:cs typeface="Times New Roman" panose="02020603050405020304" pitchFamily="18" charset="0"/>
                  <a:sym typeface="Open Sans Bold"/>
                </a:rPr>
                <a:t>học</a:t>
              </a:r>
              <a:r>
                <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rPr>
                <a:t> (B2B)</a:t>
              </a:r>
            </a:p>
            <a:p>
              <a:pPr algn="ctr">
                <a:lnSpc>
                  <a:spcPts val="2326"/>
                </a:lnSpc>
              </a:pPr>
              <a:endParaRPr lang="en-US" sz="2200" b="1" dirty="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115" name="TextBox 72">
              <a:extLst>
                <a:ext uri="{FF2B5EF4-FFF2-40B4-BE49-F238E27FC236}">
                  <a16:creationId xmlns:a16="http://schemas.microsoft.com/office/drawing/2014/main" id="{CFAA567F-F28D-ABCA-7942-09266137AC82}"/>
                </a:ext>
              </a:extLst>
            </p:cNvPr>
            <p:cNvSpPr txBox="1"/>
            <p:nvPr/>
          </p:nvSpPr>
          <p:spPr>
            <a:xfrm>
              <a:off x="0" y="937685"/>
              <a:ext cx="3073288" cy="2154435"/>
            </a:xfrm>
            <a:prstGeom prst="rect">
              <a:avLst/>
            </a:prstGeom>
          </p:spPr>
          <p:txBody>
            <a:bodyPr lIns="0" tIns="0" rIns="0" bIns="0" rtlCol="0" anchor="t">
              <a:spAutoFit/>
            </a:bodyPr>
            <a:lstStyle/>
            <a:p>
              <a:pPr algn="just">
                <a:lnSpc>
                  <a:spcPts val="2068"/>
                </a:lnSpc>
              </a:pP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Kênh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triển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khai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chính</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thức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Thông qua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hợp</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tác</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với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Nhà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trường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Phòng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GD&amp;ĐT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để</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triển</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khai</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đồng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bộ</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và</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có</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hệ</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 </a:t>
              </a:r>
              <a:r>
                <a:rPr lang="en-US" sz="2000" dirty="0" err="1">
                  <a:solidFill>
                    <a:srgbClr val="000000"/>
                  </a:solidFill>
                  <a:latin typeface="Times New Roman" panose="02020603050405020304" pitchFamily="18" charset="0"/>
                  <a:ea typeface="Open Sans"/>
                  <a:cs typeface="Times New Roman" panose="02020603050405020304" pitchFamily="18" charset="0"/>
                  <a:sym typeface="Open Sans"/>
                </a:rPr>
                <a:t>thống</a:t>
              </a:r>
              <a:r>
                <a:rPr lang="en-US" sz="2000" dirty="0">
                  <a:solidFill>
                    <a:srgbClr val="000000"/>
                  </a:solidFill>
                  <a:latin typeface="Times New Roman" panose="02020603050405020304" pitchFamily="18" charset="0"/>
                  <a:ea typeface="Open Sans"/>
                  <a:cs typeface="Times New Roman" panose="02020603050405020304" pitchFamily="18" charset="0"/>
                  <a:sym typeface="Open Sans"/>
                </a:rPr>
                <a:t>.</a:t>
              </a:r>
            </a:p>
          </p:txBody>
        </p:sp>
      </p:grpSp>
      <p:sp>
        <p:nvSpPr>
          <p:cNvPr id="116" name="TextBox 73">
            <a:extLst>
              <a:ext uri="{FF2B5EF4-FFF2-40B4-BE49-F238E27FC236}">
                <a16:creationId xmlns:a16="http://schemas.microsoft.com/office/drawing/2014/main" id="{5E0B2170-DD6B-5A70-5518-3625F5BE9D44}"/>
              </a:ext>
            </a:extLst>
          </p:cNvPr>
          <p:cNvSpPr txBox="1"/>
          <p:nvPr/>
        </p:nvSpPr>
        <p:spPr>
          <a:xfrm>
            <a:off x="-4267200" y="848457"/>
            <a:ext cx="17399964" cy="795089"/>
          </a:xfrm>
          <a:prstGeom prst="rect">
            <a:avLst/>
          </a:prstGeom>
        </p:spPr>
        <p:txBody>
          <a:bodyPr lIns="0" tIns="0" rIns="0" bIns="0" rtlCol="0" anchor="t">
            <a:spAutoFit/>
          </a:bodyPr>
          <a:lstStyle/>
          <a:p>
            <a:pPr algn="r">
              <a:lnSpc>
                <a:spcPts val="6201"/>
              </a:lnSpc>
            </a:pP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a:t>
            </a:r>
            <a:r>
              <a:rPr lang="en-US" sz="5637" b="1" dirty="0" err="1">
                <a:solidFill>
                  <a:srgbClr val="0A6847"/>
                </a:solidFill>
                <a:latin typeface="Times New Roman" panose="02020603050405020304" pitchFamily="18" charset="0"/>
                <a:ea typeface="Paytone One"/>
                <a:cs typeface="Times New Roman" panose="02020603050405020304" pitchFamily="18" charset="0"/>
                <a:sym typeface="Paytone One"/>
              </a:rPr>
              <a:t>Kênh</a:t>
            </a: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a:t>
            </a:r>
            <a:r>
              <a:rPr lang="en-US" sz="5637" b="1" dirty="0" err="1">
                <a:solidFill>
                  <a:srgbClr val="0A6847"/>
                </a:solidFill>
                <a:latin typeface="Times New Roman" panose="02020603050405020304" pitchFamily="18" charset="0"/>
                <a:ea typeface="Paytone One"/>
                <a:cs typeface="Times New Roman" panose="02020603050405020304" pitchFamily="18" charset="0"/>
                <a:sym typeface="Paytone One"/>
              </a:rPr>
              <a:t>Truyền</a:t>
            </a: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Thông </a:t>
            </a:r>
            <a:r>
              <a:rPr lang="vi-VN" sz="5637" b="1" dirty="0">
                <a:solidFill>
                  <a:srgbClr val="0A6847"/>
                </a:solidFill>
                <a:latin typeface="Times New Roman" panose="02020603050405020304" pitchFamily="18" charset="0"/>
                <a:ea typeface="Paytone One"/>
                <a:cs typeface="Times New Roman" panose="02020603050405020304" pitchFamily="18" charset="0"/>
                <a:sym typeface="Paytone One"/>
              </a:rPr>
              <a:t>Chính</a:t>
            </a:r>
            <a:endPar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
        <p:nvSpPr>
          <p:cNvPr id="5" name="TextBox 73">
            <a:extLst>
              <a:ext uri="{FF2B5EF4-FFF2-40B4-BE49-F238E27FC236}">
                <a16:creationId xmlns:a16="http://schemas.microsoft.com/office/drawing/2014/main" id="{25002489-7BFE-5BC2-3042-90A9D7DE90DA}"/>
              </a:ext>
            </a:extLst>
          </p:cNvPr>
          <p:cNvSpPr txBox="1"/>
          <p:nvPr/>
        </p:nvSpPr>
        <p:spPr>
          <a:xfrm>
            <a:off x="16151237" y="1967567"/>
            <a:ext cx="17399964" cy="1595721"/>
          </a:xfrm>
          <a:prstGeom prst="rect">
            <a:avLst/>
          </a:prstGeom>
        </p:spPr>
        <p:txBody>
          <a:bodyPr lIns="0" tIns="0" rIns="0" bIns="0" rtlCol="0" anchor="t">
            <a:spAutoFit/>
          </a:bodyPr>
          <a:lstStyle/>
          <a:p>
            <a:pPr algn="r">
              <a:lnSpc>
                <a:spcPts val="6201"/>
              </a:lnSpc>
            </a:pP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a:t>
            </a:r>
            <a:r>
              <a:rPr lang="en-US" sz="5637" b="1" dirty="0" err="1">
                <a:solidFill>
                  <a:srgbClr val="0A6847"/>
                </a:solidFill>
                <a:latin typeface="Times New Roman" panose="02020603050405020304" pitchFamily="18" charset="0"/>
                <a:ea typeface="Paytone One"/>
                <a:cs typeface="Times New Roman" panose="02020603050405020304" pitchFamily="18" charset="0"/>
                <a:sym typeface="Paytone One"/>
              </a:rPr>
              <a:t>Kênh</a:t>
            </a: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a:t>
            </a:r>
            <a:r>
              <a:rPr lang="en-US" sz="5637" b="1" dirty="0" err="1">
                <a:solidFill>
                  <a:srgbClr val="0A6847"/>
                </a:solidFill>
                <a:latin typeface="Times New Roman" panose="02020603050405020304" pitchFamily="18" charset="0"/>
                <a:ea typeface="Paytone One"/>
                <a:cs typeface="Times New Roman" panose="02020603050405020304" pitchFamily="18" charset="0"/>
                <a:sym typeface="Paytone One"/>
              </a:rPr>
              <a:t>Truyền</a:t>
            </a: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Thông &amp; </a:t>
            </a:r>
            <a:r>
              <a:rPr lang="en-US" sz="5637" b="1" dirty="0" err="1">
                <a:solidFill>
                  <a:srgbClr val="0A6847"/>
                </a:solidFill>
                <a:latin typeface="Times New Roman" panose="02020603050405020304" pitchFamily="18" charset="0"/>
                <a:ea typeface="Paytone One"/>
                <a:cs typeface="Times New Roman" panose="02020603050405020304" pitchFamily="18" charset="0"/>
                <a:sym typeface="Paytone One"/>
              </a:rPr>
              <a:t>Tiếp</a:t>
            </a: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a:t>
            </a:r>
            <a:r>
              <a:rPr lang="en-US" sz="5637" b="1" dirty="0" err="1">
                <a:solidFill>
                  <a:srgbClr val="0A6847"/>
                </a:solidFill>
                <a:latin typeface="Times New Roman" panose="02020603050405020304" pitchFamily="18" charset="0"/>
                <a:ea typeface="Paytone One"/>
                <a:cs typeface="Times New Roman" panose="02020603050405020304" pitchFamily="18" charset="0"/>
                <a:sym typeface="Paytone One"/>
              </a:rPr>
              <a:t>Cận</a:t>
            </a:r>
            <a:r>
              <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rPr>
              <a:t> Thị Trường</a:t>
            </a:r>
          </a:p>
          <a:p>
            <a:pPr algn="r">
              <a:lnSpc>
                <a:spcPts val="6201"/>
              </a:lnSpc>
            </a:pPr>
            <a:endParaRPr lang="en-US" sz="5637"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pic>
        <p:nvPicPr>
          <p:cNvPr id="13" name="Picture 12">
            <a:extLst>
              <a:ext uri="{FF2B5EF4-FFF2-40B4-BE49-F238E27FC236}">
                <a16:creationId xmlns:a16="http://schemas.microsoft.com/office/drawing/2014/main" id="{5329D9F2-3F10-ACB9-1C4A-F54A685EC5D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238720" y="3290485"/>
            <a:ext cx="3561880" cy="3561880"/>
          </a:xfrm>
          <a:prstGeom prst="rect">
            <a:avLst/>
          </a:prstGeom>
        </p:spPr>
      </p:pic>
      <p:sp>
        <p:nvSpPr>
          <p:cNvPr id="17" name="Freeform 5">
            <a:extLst>
              <a:ext uri="{FF2B5EF4-FFF2-40B4-BE49-F238E27FC236}">
                <a16:creationId xmlns:a16="http://schemas.microsoft.com/office/drawing/2014/main" id="{10A4004B-7163-5292-5353-97E4A60A2883}"/>
              </a:ext>
            </a:extLst>
          </p:cNvPr>
          <p:cNvSpPr/>
          <p:nvPr/>
        </p:nvSpPr>
        <p:spPr>
          <a:xfrm>
            <a:off x="3816454" y="5935501"/>
            <a:ext cx="1013643" cy="1105697"/>
          </a:xfrm>
          <a:custGeom>
            <a:avLst/>
            <a:gdLst/>
            <a:ahLst/>
            <a:cxnLst/>
            <a:rect l="l" t="t" r="r" b="b"/>
            <a:pathLst>
              <a:path w="724001" h="724001">
                <a:moveTo>
                  <a:pt x="0" y="0"/>
                </a:moveTo>
                <a:lnTo>
                  <a:pt x="724001" y="0"/>
                </a:lnTo>
                <a:lnTo>
                  <a:pt x="724001" y="724000"/>
                </a:lnTo>
                <a:lnTo>
                  <a:pt x="0" y="724000"/>
                </a:lnTo>
                <a:lnTo>
                  <a:pt x="0" y="0"/>
                </a:lnTo>
                <a:close/>
              </a:path>
            </a:pathLst>
          </a:custGeom>
          <a:blipFill>
            <a:blip r:embed="rId30"/>
            <a:stretch>
              <a:fillRect/>
            </a:stretch>
          </a:blipFill>
        </p:spPr>
      </p:sp>
      <p:grpSp>
        <p:nvGrpSpPr>
          <p:cNvPr id="29" name="Group 28">
            <a:extLst>
              <a:ext uri="{FF2B5EF4-FFF2-40B4-BE49-F238E27FC236}">
                <a16:creationId xmlns:a16="http://schemas.microsoft.com/office/drawing/2014/main" id="{077FC1A9-1802-AB81-3D47-5AEC0F5FD492}"/>
              </a:ext>
            </a:extLst>
          </p:cNvPr>
          <p:cNvGrpSpPr/>
          <p:nvPr/>
        </p:nvGrpSpPr>
        <p:grpSpPr>
          <a:xfrm>
            <a:off x="5989340" y="2171699"/>
            <a:ext cx="11681463" cy="7624167"/>
            <a:chOff x="5989340" y="2171699"/>
            <a:chExt cx="11681463" cy="7624167"/>
          </a:xfrm>
        </p:grpSpPr>
        <p:grpSp>
          <p:nvGrpSpPr>
            <p:cNvPr id="14" name="Group 2">
              <a:extLst>
                <a:ext uri="{FF2B5EF4-FFF2-40B4-BE49-F238E27FC236}">
                  <a16:creationId xmlns:a16="http://schemas.microsoft.com/office/drawing/2014/main" id="{DEFF19FC-4ABC-7299-088C-A541ED641BD6}"/>
                </a:ext>
              </a:extLst>
            </p:cNvPr>
            <p:cNvGrpSpPr/>
            <p:nvPr/>
          </p:nvGrpSpPr>
          <p:grpSpPr>
            <a:xfrm>
              <a:off x="7335150" y="2171699"/>
              <a:ext cx="10335653" cy="7624167"/>
              <a:chOff x="0" y="0"/>
              <a:chExt cx="15416380" cy="11800538"/>
            </a:xfrm>
          </p:grpSpPr>
          <p:sp>
            <p:nvSpPr>
              <p:cNvPr id="15" name="Freeform 3">
                <a:extLst>
                  <a:ext uri="{FF2B5EF4-FFF2-40B4-BE49-F238E27FC236}">
                    <a16:creationId xmlns:a16="http://schemas.microsoft.com/office/drawing/2014/main" id="{A56F0420-C839-AF82-6F03-1E7F843FC045}"/>
                  </a:ext>
                </a:extLst>
              </p:cNvPr>
              <p:cNvSpPr/>
              <p:nvPr/>
            </p:nvSpPr>
            <p:spPr>
              <a:xfrm>
                <a:off x="0" y="0"/>
                <a:ext cx="15416380" cy="11800538"/>
              </a:xfrm>
              <a:custGeom>
                <a:avLst/>
                <a:gdLst/>
                <a:ahLst/>
                <a:cxnLst/>
                <a:rect l="l" t="t" r="r" b="b"/>
                <a:pathLst>
                  <a:path w="15416380" h="11800538">
                    <a:moveTo>
                      <a:pt x="0" y="0"/>
                    </a:moveTo>
                    <a:lnTo>
                      <a:pt x="15416380" y="0"/>
                    </a:lnTo>
                    <a:lnTo>
                      <a:pt x="15416380" y="11800538"/>
                    </a:lnTo>
                    <a:lnTo>
                      <a:pt x="0" y="1180053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16" name="Freeform 4">
                <a:extLst>
                  <a:ext uri="{FF2B5EF4-FFF2-40B4-BE49-F238E27FC236}">
                    <a16:creationId xmlns:a16="http://schemas.microsoft.com/office/drawing/2014/main" id="{DC6A2B1B-7121-DDE6-CEE8-3CC1F5138AEB}"/>
                  </a:ext>
                </a:extLst>
              </p:cNvPr>
              <p:cNvSpPr/>
              <p:nvPr/>
            </p:nvSpPr>
            <p:spPr>
              <a:xfrm>
                <a:off x="174017" y="300684"/>
                <a:ext cx="15068345" cy="8475944"/>
              </a:xfrm>
              <a:custGeom>
                <a:avLst/>
                <a:gdLst/>
                <a:ahLst/>
                <a:cxnLst/>
                <a:rect l="l" t="t" r="r" b="b"/>
                <a:pathLst>
                  <a:path w="15068345" h="8475944">
                    <a:moveTo>
                      <a:pt x="0" y="0"/>
                    </a:moveTo>
                    <a:lnTo>
                      <a:pt x="15068345" y="0"/>
                    </a:lnTo>
                    <a:lnTo>
                      <a:pt x="15068345" y="8475944"/>
                    </a:lnTo>
                    <a:lnTo>
                      <a:pt x="0" y="8475944"/>
                    </a:lnTo>
                    <a:lnTo>
                      <a:pt x="0" y="0"/>
                    </a:lnTo>
                    <a:close/>
                  </a:path>
                </a:pathLst>
              </a:custGeom>
              <a:blipFill>
                <a:blip r:embed="rId33"/>
                <a:stretch>
                  <a:fillRect/>
                </a:stretch>
              </a:blipFill>
            </p:spPr>
          </p:sp>
        </p:grpSp>
        <p:pic>
          <p:nvPicPr>
            <p:cNvPr id="20" name="Graphic 19" descr="Transfer with solid fill">
              <a:extLst>
                <a:ext uri="{FF2B5EF4-FFF2-40B4-BE49-F238E27FC236}">
                  <a16:creationId xmlns:a16="http://schemas.microsoft.com/office/drawing/2014/main" id="{F9D0C621-28EB-3D0A-E189-A8BF849CC410}"/>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989340" y="4686300"/>
              <a:ext cx="914400" cy="914400"/>
            </a:xfrm>
            <a:prstGeom prst="rect">
              <a:avLst/>
            </a:prstGeom>
          </p:spPr>
        </p:pic>
      </p:grpSp>
    </p:spTree>
    <p:extLst>
      <p:ext uri="{BB962C8B-B14F-4D97-AF65-F5344CB8AC3E}">
        <p14:creationId xmlns:p14="http://schemas.microsoft.com/office/powerpoint/2010/main" val="86209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48AFD48-15D5-EC69-96B8-7DBAC0D40895}"/>
              </a:ext>
            </a:extLst>
          </p:cNvPr>
          <p:cNvGrpSpPr/>
          <p:nvPr/>
        </p:nvGrpSpPr>
        <p:grpSpPr>
          <a:xfrm>
            <a:off x="2025929" y="3636963"/>
            <a:ext cx="14461456" cy="4432848"/>
            <a:chOff x="0" y="0"/>
            <a:chExt cx="1662417" cy="1049288"/>
          </a:xfrm>
        </p:grpSpPr>
        <p:sp>
          <p:nvSpPr>
            <p:cNvPr id="3" name="Freeform 3">
              <a:extLst>
                <a:ext uri="{FF2B5EF4-FFF2-40B4-BE49-F238E27FC236}">
                  <a16:creationId xmlns:a16="http://schemas.microsoft.com/office/drawing/2014/main" id="{CC682EEF-80D1-85AD-45DD-B348C4DC545F}"/>
                </a:ext>
              </a:extLst>
            </p:cNvPr>
            <p:cNvSpPr/>
            <p:nvPr/>
          </p:nvSpPr>
          <p:spPr>
            <a:xfrm>
              <a:off x="0" y="0"/>
              <a:ext cx="1662417" cy="1049288"/>
            </a:xfrm>
            <a:custGeom>
              <a:avLst/>
              <a:gdLst/>
              <a:ahLst/>
              <a:cxnLst/>
              <a:rect l="l" t="t" r="r" b="b"/>
              <a:pathLst>
                <a:path w="1662417" h="1049288">
                  <a:moveTo>
                    <a:pt x="30866" y="0"/>
                  </a:moveTo>
                  <a:lnTo>
                    <a:pt x="1631551" y="0"/>
                  </a:lnTo>
                  <a:cubicBezTo>
                    <a:pt x="1639737" y="0"/>
                    <a:pt x="1647588" y="3252"/>
                    <a:pt x="1653376" y="9040"/>
                  </a:cubicBezTo>
                  <a:cubicBezTo>
                    <a:pt x="1659165" y="14829"/>
                    <a:pt x="1662417" y="22680"/>
                    <a:pt x="1662417" y="30866"/>
                  </a:cubicBezTo>
                  <a:lnTo>
                    <a:pt x="1662417" y="1018422"/>
                  </a:lnTo>
                  <a:cubicBezTo>
                    <a:pt x="1662417" y="1026608"/>
                    <a:pt x="1659165" y="1034459"/>
                    <a:pt x="1653376" y="1040248"/>
                  </a:cubicBezTo>
                  <a:cubicBezTo>
                    <a:pt x="1647588" y="1046036"/>
                    <a:pt x="1639737" y="1049288"/>
                    <a:pt x="1631551" y="1049288"/>
                  </a:cubicBezTo>
                  <a:lnTo>
                    <a:pt x="30866" y="1049288"/>
                  </a:lnTo>
                  <a:cubicBezTo>
                    <a:pt x="22680" y="1049288"/>
                    <a:pt x="14829" y="1046036"/>
                    <a:pt x="9040" y="1040248"/>
                  </a:cubicBezTo>
                  <a:cubicBezTo>
                    <a:pt x="3252" y="1034459"/>
                    <a:pt x="0" y="1026608"/>
                    <a:pt x="0" y="1018422"/>
                  </a:cubicBezTo>
                  <a:lnTo>
                    <a:pt x="0" y="30866"/>
                  </a:lnTo>
                  <a:cubicBezTo>
                    <a:pt x="0" y="22680"/>
                    <a:pt x="3252" y="14829"/>
                    <a:pt x="9040" y="9040"/>
                  </a:cubicBezTo>
                  <a:cubicBezTo>
                    <a:pt x="14829" y="3252"/>
                    <a:pt x="22680" y="0"/>
                    <a:pt x="30866" y="0"/>
                  </a:cubicBezTo>
                  <a:close/>
                </a:path>
              </a:pathLst>
            </a:custGeom>
            <a:solidFill>
              <a:srgbClr val="005B52"/>
            </a:solidFill>
            <a:ln cap="rnd">
              <a:noFill/>
              <a:prstDash val="solid"/>
              <a:round/>
            </a:ln>
          </p:spPr>
          <p:txBody>
            <a:bodyPr/>
            <a:lstStyle/>
            <a:p>
              <a:endParaRPr lang="en-US"/>
            </a:p>
          </p:txBody>
        </p:sp>
        <p:sp>
          <p:nvSpPr>
            <p:cNvPr id="4" name="TextBox 4">
              <a:extLst>
                <a:ext uri="{FF2B5EF4-FFF2-40B4-BE49-F238E27FC236}">
                  <a16:creationId xmlns:a16="http://schemas.microsoft.com/office/drawing/2014/main" id="{4718480B-C7F7-0BC3-F9B0-5983F2383923}"/>
                </a:ext>
              </a:extLst>
            </p:cNvPr>
            <p:cNvSpPr txBox="1"/>
            <p:nvPr/>
          </p:nvSpPr>
          <p:spPr>
            <a:xfrm>
              <a:off x="0" y="-38100"/>
              <a:ext cx="1662417" cy="1087388"/>
            </a:xfrm>
            <a:prstGeom prst="rect">
              <a:avLst/>
            </a:prstGeom>
          </p:spPr>
          <p:txBody>
            <a:bodyPr lIns="50800" tIns="50800" rIns="50800" bIns="50800" rtlCol="0" anchor="ctr"/>
            <a:lstStyle/>
            <a:p>
              <a:pPr algn="ctr">
                <a:lnSpc>
                  <a:spcPts val="2659"/>
                </a:lnSpc>
              </a:pPr>
              <a:endParaRPr/>
            </a:p>
          </p:txBody>
        </p:sp>
      </p:grpSp>
      <p:sp>
        <p:nvSpPr>
          <p:cNvPr id="5" name="AutoShape 8">
            <a:extLst>
              <a:ext uri="{FF2B5EF4-FFF2-40B4-BE49-F238E27FC236}">
                <a16:creationId xmlns:a16="http://schemas.microsoft.com/office/drawing/2014/main" id="{7907C29E-54CA-7A84-2FB6-A14D0BFB3124}"/>
              </a:ext>
            </a:extLst>
          </p:cNvPr>
          <p:cNvSpPr/>
          <p:nvPr/>
        </p:nvSpPr>
        <p:spPr>
          <a:xfrm flipH="1">
            <a:off x="2387336" y="289765"/>
            <a:ext cx="13818128"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sp>
        <p:nvSpPr>
          <p:cNvPr id="6" name="Freeform 9">
            <a:extLst>
              <a:ext uri="{FF2B5EF4-FFF2-40B4-BE49-F238E27FC236}">
                <a16:creationId xmlns:a16="http://schemas.microsoft.com/office/drawing/2014/main" id="{D9E0B23C-3608-1D04-2AC1-1CD8A299EA04}"/>
              </a:ext>
            </a:extLst>
          </p:cNvPr>
          <p:cNvSpPr/>
          <p:nvPr/>
        </p:nvSpPr>
        <p:spPr>
          <a:xfrm>
            <a:off x="1774338" y="-2226162"/>
            <a:ext cx="14739324" cy="14739324"/>
          </a:xfrm>
          <a:custGeom>
            <a:avLst/>
            <a:gdLst/>
            <a:ahLst/>
            <a:cxnLst/>
            <a:rect l="l" t="t" r="r" b="b"/>
            <a:pathLst>
              <a:path w="14739324" h="14739324">
                <a:moveTo>
                  <a:pt x="0" y="0"/>
                </a:moveTo>
                <a:lnTo>
                  <a:pt x="14739324" y="0"/>
                </a:lnTo>
                <a:lnTo>
                  <a:pt x="14739324" y="14739324"/>
                </a:lnTo>
                <a:lnTo>
                  <a:pt x="0" y="14739324"/>
                </a:lnTo>
                <a:lnTo>
                  <a:pt x="0" y="0"/>
                </a:lnTo>
                <a:close/>
              </a:path>
            </a:pathLst>
          </a:custGeom>
          <a:blipFill>
            <a:blip r:embed="rId2">
              <a:alphaModFix amt="9999"/>
            </a:blip>
            <a:stretch>
              <a:fillRect/>
            </a:stretch>
          </a:blipFill>
        </p:spPr>
        <p:txBody>
          <a:bodyPr/>
          <a:lstStyle/>
          <a:p>
            <a:endParaRPr lang="en-US"/>
          </a:p>
        </p:txBody>
      </p:sp>
      <p:sp>
        <p:nvSpPr>
          <p:cNvPr id="7" name="TextBox 10">
            <a:extLst>
              <a:ext uri="{FF2B5EF4-FFF2-40B4-BE49-F238E27FC236}">
                <a16:creationId xmlns:a16="http://schemas.microsoft.com/office/drawing/2014/main" id="{44A6F891-692A-E4D5-7AC7-19F5342AD0B6}"/>
              </a:ext>
            </a:extLst>
          </p:cNvPr>
          <p:cNvSpPr txBox="1"/>
          <p:nvPr/>
        </p:nvSpPr>
        <p:spPr>
          <a:xfrm>
            <a:off x="8107333" y="8554700"/>
            <a:ext cx="2073334" cy="302902"/>
          </a:xfrm>
          <a:prstGeom prst="rect">
            <a:avLst/>
          </a:prstGeom>
        </p:spPr>
        <p:txBody>
          <a:bodyPr lIns="0" tIns="0" rIns="0" bIns="0" rtlCol="0" anchor="t">
            <a:spAutoFit/>
          </a:bodyPr>
          <a:lstStyle/>
          <a:p>
            <a:pPr algn="ctr">
              <a:lnSpc>
                <a:spcPts val="2207"/>
              </a:lnSpc>
              <a:spcBef>
                <a:spcPct val="0"/>
              </a:spcBef>
            </a:pPr>
            <a:r>
              <a:rPr lang="en-US" sz="1577">
                <a:solidFill>
                  <a:srgbClr val="13222B">
                    <a:alpha val="54902"/>
                  </a:srgbClr>
                </a:solidFill>
                <a:latin typeface="Arial MT Pro"/>
                <a:ea typeface="Arial MT Pro"/>
                <a:cs typeface="Arial MT Pro"/>
                <a:sym typeface="Arial MT Pro"/>
              </a:rPr>
              <a:t>@edujoy.com</a:t>
            </a:r>
          </a:p>
        </p:txBody>
      </p:sp>
      <p:sp>
        <p:nvSpPr>
          <p:cNvPr id="8" name="TextBox 11">
            <a:extLst>
              <a:ext uri="{FF2B5EF4-FFF2-40B4-BE49-F238E27FC236}">
                <a16:creationId xmlns:a16="http://schemas.microsoft.com/office/drawing/2014/main" id="{F9A7DBC2-18F0-C8C0-A3E5-48841CC175D6}"/>
              </a:ext>
            </a:extLst>
          </p:cNvPr>
          <p:cNvSpPr txBox="1"/>
          <p:nvPr/>
        </p:nvSpPr>
        <p:spPr>
          <a:xfrm>
            <a:off x="2503873" y="4173880"/>
            <a:ext cx="13701591" cy="3847720"/>
          </a:xfrm>
          <a:prstGeom prst="rect">
            <a:avLst/>
          </a:prstGeom>
        </p:spPr>
        <p:txBody>
          <a:bodyPr wrap="square" lIns="0" tIns="0" rIns="0" bIns="0" rtlCol="0" anchor="t">
            <a:spAutoFit/>
          </a:bodyPr>
          <a:lstStyle/>
          <a:p>
            <a:pPr algn="just"/>
            <a:r>
              <a:rPr lang="vi-VN" sz="4000" dirty="0" err="1">
                <a:solidFill>
                  <a:schemeClr val="bg1"/>
                </a:solidFill>
                <a:latin typeface="+mj-lt"/>
                <a:ea typeface="#9Slide02 Tieu de rat dai 01" panose="02000000000000000000" pitchFamily="2" charset="0"/>
              </a:rPr>
              <a:t>Edujoy</a:t>
            </a:r>
            <a:r>
              <a:rPr lang="vi-VN" sz="4000" dirty="0">
                <a:solidFill>
                  <a:schemeClr val="bg1"/>
                </a:solidFill>
                <a:latin typeface="+mj-lt"/>
                <a:ea typeface="#9Slide02 Tieu de rat dai 01" panose="02000000000000000000" pitchFamily="2" charset="0"/>
              </a:rPr>
              <a:t> không chỉ là công cụ hỗ trợ mà còn là "điểm chạm mềm" đầy sức nặng, giúp nuôi dưỡng sự an toàn tinh thần, tạo không gian thấu hiểu và kết nối giữa học sinh với những người xung quanh.</a:t>
            </a:r>
          </a:p>
          <a:p>
            <a:pPr algn="just"/>
            <a:r>
              <a:rPr lang="vi-VN" sz="4000" dirty="0">
                <a:solidFill>
                  <a:schemeClr val="bg1"/>
                </a:solidFill>
                <a:latin typeface="+mj-lt"/>
                <a:ea typeface="#9Slide02 Tieu de rat dai 01" panose="02000000000000000000" pitchFamily="2" charset="0"/>
              </a:rPr>
              <a:t>Dự án mở ra kỳ vọng về một thế hệ học sinh được lắng nghe, thấu hiểu và đồng hành đúng cách, đúng lúc.</a:t>
            </a:r>
          </a:p>
          <a:p>
            <a:pPr algn="just">
              <a:lnSpc>
                <a:spcPts val="2816"/>
              </a:lnSpc>
            </a:pPr>
            <a:endParaRPr lang="en-US" sz="4800" b="1" spc="-163" dirty="0">
              <a:solidFill>
                <a:srgbClr val="FFFFFF"/>
              </a:solidFill>
              <a:latin typeface="+mj-lt"/>
              <a:ea typeface="Aileron Bold"/>
              <a:cs typeface="Aileron Bold"/>
              <a:sym typeface="Aileron Bold"/>
            </a:endParaRPr>
          </a:p>
          <a:p>
            <a:pPr algn="just">
              <a:lnSpc>
                <a:spcPts val="2816"/>
              </a:lnSpc>
            </a:pPr>
            <a:endParaRPr lang="en-US" sz="4800" b="1" spc="-163" dirty="0">
              <a:solidFill>
                <a:srgbClr val="FFFFFF"/>
              </a:solidFill>
              <a:latin typeface="+mj-lt"/>
              <a:ea typeface="Aileron Bold"/>
              <a:cs typeface="Aileron Bold"/>
              <a:sym typeface="Aileron Bold"/>
            </a:endParaRPr>
          </a:p>
        </p:txBody>
      </p:sp>
      <p:grpSp>
        <p:nvGrpSpPr>
          <p:cNvPr id="9" name="Group 16">
            <a:extLst>
              <a:ext uri="{FF2B5EF4-FFF2-40B4-BE49-F238E27FC236}">
                <a16:creationId xmlns:a16="http://schemas.microsoft.com/office/drawing/2014/main" id="{91550D8F-BD06-97B1-BA8F-F80F16760FB6}"/>
              </a:ext>
            </a:extLst>
          </p:cNvPr>
          <p:cNvGrpSpPr/>
          <p:nvPr/>
        </p:nvGrpSpPr>
        <p:grpSpPr>
          <a:xfrm>
            <a:off x="17284277" y="242140"/>
            <a:ext cx="1710485" cy="1165496"/>
            <a:chOff x="0" y="0"/>
            <a:chExt cx="734123" cy="500219"/>
          </a:xfrm>
        </p:grpSpPr>
        <p:sp>
          <p:nvSpPr>
            <p:cNvPr id="10" name="Freeform 17">
              <a:extLst>
                <a:ext uri="{FF2B5EF4-FFF2-40B4-BE49-F238E27FC236}">
                  <a16:creationId xmlns:a16="http://schemas.microsoft.com/office/drawing/2014/main" id="{1FD461DE-831B-2B43-A4C6-845250DC64E4}"/>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1" name="TextBox 18">
              <a:extLst>
                <a:ext uri="{FF2B5EF4-FFF2-40B4-BE49-F238E27FC236}">
                  <a16:creationId xmlns:a16="http://schemas.microsoft.com/office/drawing/2014/main" id="{946A23F5-4A45-88F3-EB53-87FA6090BC9E}"/>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9">
            <a:extLst>
              <a:ext uri="{FF2B5EF4-FFF2-40B4-BE49-F238E27FC236}">
                <a16:creationId xmlns:a16="http://schemas.microsoft.com/office/drawing/2014/main" id="{698E217B-8B7B-1068-7E46-967EE4A15EC3}"/>
              </a:ext>
            </a:extLst>
          </p:cNvPr>
          <p:cNvGrpSpPr/>
          <p:nvPr/>
        </p:nvGrpSpPr>
        <p:grpSpPr>
          <a:xfrm>
            <a:off x="15085881" y="242140"/>
            <a:ext cx="1710485" cy="1165496"/>
            <a:chOff x="0" y="0"/>
            <a:chExt cx="734123" cy="500219"/>
          </a:xfrm>
        </p:grpSpPr>
        <p:sp>
          <p:nvSpPr>
            <p:cNvPr id="13" name="Freeform 20">
              <a:extLst>
                <a:ext uri="{FF2B5EF4-FFF2-40B4-BE49-F238E27FC236}">
                  <a16:creationId xmlns:a16="http://schemas.microsoft.com/office/drawing/2014/main" id="{E72793CF-304B-F32D-0AE1-1300968F8C2E}"/>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4" name="TextBox 21">
              <a:extLst>
                <a:ext uri="{FF2B5EF4-FFF2-40B4-BE49-F238E27FC236}">
                  <a16:creationId xmlns:a16="http://schemas.microsoft.com/office/drawing/2014/main" id="{D33EE6B8-34B4-1E93-461F-6D7C68CED142}"/>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22">
            <a:extLst>
              <a:ext uri="{FF2B5EF4-FFF2-40B4-BE49-F238E27FC236}">
                <a16:creationId xmlns:a16="http://schemas.microsoft.com/office/drawing/2014/main" id="{38F4052E-CB1C-6684-0B1D-873C45F37120}"/>
              </a:ext>
            </a:extLst>
          </p:cNvPr>
          <p:cNvGrpSpPr/>
          <p:nvPr/>
        </p:nvGrpSpPr>
        <p:grpSpPr>
          <a:xfrm>
            <a:off x="16566871" y="242140"/>
            <a:ext cx="946900" cy="1165496"/>
            <a:chOff x="0" y="0"/>
            <a:chExt cx="406400" cy="500219"/>
          </a:xfrm>
        </p:grpSpPr>
        <p:sp>
          <p:nvSpPr>
            <p:cNvPr id="16" name="Freeform 23">
              <a:extLst>
                <a:ext uri="{FF2B5EF4-FFF2-40B4-BE49-F238E27FC236}">
                  <a16:creationId xmlns:a16="http://schemas.microsoft.com/office/drawing/2014/main" id="{60991B62-5BAD-2253-735A-848E91DEA16B}"/>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17" name="TextBox 24">
              <a:extLst>
                <a:ext uri="{FF2B5EF4-FFF2-40B4-BE49-F238E27FC236}">
                  <a16:creationId xmlns:a16="http://schemas.microsoft.com/office/drawing/2014/main" id="{1D162DF1-2D42-1D57-A0A8-BB458D0B3429}"/>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25">
            <a:extLst>
              <a:ext uri="{FF2B5EF4-FFF2-40B4-BE49-F238E27FC236}">
                <a16:creationId xmlns:a16="http://schemas.microsoft.com/office/drawing/2014/main" id="{78BB57F9-DEDC-62FF-57AE-254B25503A14}"/>
              </a:ext>
            </a:extLst>
          </p:cNvPr>
          <p:cNvGrpSpPr/>
          <p:nvPr/>
        </p:nvGrpSpPr>
        <p:grpSpPr>
          <a:xfrm rot="-10800000">
            <a:off x="-401962" y="242140"/>
            <a:ext cx="1710485" cy="1165496"/>
            <a:chOff x="0" y="0"/>
            <a:chExt cx="734123" cy="500219"/>
          </a:xfrm>
        </p:grpSpPr>
        <p:sp>
          <p:nvSpPr>
            <p:cNvPr id="19" name="Freeform 26">
              <a:extLst>
                <a:ext uri="{FF2B5EF4-FFF2-40B4-BE49-F238E27FC236}">
                  <a16:creationId xmlns:a16="http://schemas.microsoft.com/office/drawing/2014/main" id="{31BFDCCD-8B24-2E48-1A19-431865E3F0E4}"/>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0" name="TextBox 27">
              <a:extLst>
                <a:ext uri="{FF2B5EF4-FFF2-40B4-BE49-F238E27FC236}">
                  <a16:creationId xmlns:a16="http://schemas.microsoft.com/office/drawing/2014/main" id="{2B1B5456-6621-056A-0A55-3429B2FCF6C7}"/>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8">
            <a:extLst>
              <a:ext uri="{FF2B5EF4-FFF2-40B4-BE49-F238E27FC236}">
                <a16:creationId xmlns:a16="http://schemas.microsoft.com/office/drawing/2014/main" id="{0278AC4C-5E19-F83F-AEC8-23A231A60EF0}"/>
              </a:ext>
            </a:extLst>
          </p:cNvPr>
          <p:cNvGrpSpPr/>
          <p:nvPr/>
        </p:nvGrpSpPr>
        <p:grpSpPr>
          <a:xfrm rot="-10800000">
            <a:off x="1796434" y="242140"/>
            <a:ext cx="1710485" cy="1165496"/>
            <a:chOff x="0" y="0"/>
            <a:chExt cx="734123" cy="500219"/>
          </a:xfrm>
        </p:grpSpPr>
        <p:sp>
          <p:nvSpPr>
            <p:cNvPr id="22" name="Freeform 29">
              <a:extLst>
                <a:ext uri="{FF2B5EF4-FFF2-40B4-BE49-F238E27FC236}">
                  <a16:creationId xmlns:a16="http://schemas.microsoft.com/office/drawing/2014/main" id="{63072859-94D8-BD69-61FA-C44166767BAA}"/>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3" name="TextBox 30">
              <a:extLst>
                <a:ext uri="{FF2B5EF4-FFF2-40B4-BE49-F238E27FC236}">
                  <a16:creationId xmlns:a16="http://schemas.microsoft.com/office/drawing/2014/main" id="{18D1DB17-57AD-C56D-A1E7-E8764F77BDD0}"/>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31">
            <a:extLst>
              <a:ext uri="{FF2B5EF4-FFF2-40B4-BE49-F238E27FC236}">
                <a16:creationId xmlns:a16="http://schemas.microsoft.com/office/drawing/2014/main" id="{4E231B48-9E58-596D-3113-8D66EF260EF9}"/>
              </a:ext>
            </a:extLst>
          </p:cNvPr>
          <p:cNvGrpSpPr/>
          <p:nvPr/>
        </p:nvGrpSpPr>
        <p:grpSpPr>
          <a:xfrm rot="-10800000">
            <a:off x="1079029" y="242140"/>
            <a:ext cx="946900" cy="1165496"/>
            <a:chOff x="0" y="0"/>
            <a:chExt cx="406400" cy="500219"/>
          </a:xfrm>
        </p:grpSpPr>
        <p:sp>
          <p:nvSpPr>
            <p:cNvPr id="25" name="Freeform 32">
              <a:extLst>
                <a:ext uri="{FF2B5EF4-FFF2-40B4-BE49-F238E27FC236}">
                  <a16:creationId xmlns:a16="http://schemas.microsoft.com/office/drawing/2014/main" id="{81D3FDED-EBB9-8C56-0F29-251A9271C4F9}"/>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26" name="TextBox 33">
              <a:extLst>
                <a:ext uri="{FF2B5EF4-FFF2-40B4-BE49-F238E27FC236}">
                  <a16:creationId xmlns:a16="http://schemas.microsoft.com/office/drawing/2014/main" id="{61225FE6-7FDF-202B-067B-9285F4818DB8}"/>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34">
            <a:extLst>
              <a:ext uri="{FF2B5EF4-FFF2-40B4-BE49-F238E27FC236}">
                <a16:creationId xmlns:a16="http://schemas.microsoft.com/office/drawing/2014/main" id="{5DFC9985-B0FB-7253-A45F-494CD37504C1}"/>
              </a:ext>
            </a:extLst>
          </p:cNvPr>
          <p:cNvGrpSpPr/>
          <p:nvPr/>
        </p:nvGrpSpPr>
        <p:grpSpPr>
          <a:xfrm>
            <a:off x="152400" y="10038613"/>
            <a:ext cx="18288000" cy="569326"/>
            <a:chOff x="0" y="0"/>
            <a:chExt cx="16068130" cy="500219"/>
          </a:xfrm>
        </p:grpSpPr>
        <p:sp>
          <p:nvSpPr>
            <p:cNvPr id="28" name="Freeform 35">
              <a:extLst>
                <a:ext uri="{FF2B5EF4-FFF2-40B4-BE49-F238E27FC236}">
                  <a16:creationId xmlns:a16="http://schemas.microsoft.com/office/drawing/2014/main" id="{446F969D-37D4-72BD-42AE-517A1640A255}"/>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9" name="TextBox 36">
              <a:extLst>
                <a:ext uri="{FF2B5EF4-FFF2-40B4-BE49-F238E27FC236}">
                  <a16:creationId xmlns:a16="http://schemas.microsoft.com/office/drawing/2014/main" id="{E55A3306-FD51-8AFA-1C94-F448784D1FFB}"/>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7">
            <a:extLst>
              <a:ext uri="{FF2B5EF4-FFF2-40B4-BE49-F238E27FC236}">
                <a16:creationId xmlns:a16="http://schemas.microsoft.com/office/drawing/2014/main" id="{9AFF0367-BFDE-E756-7B2D-932F437306FB}"/>
              </a:ext>
            </a:extLst>
          </p:cNvPr>
          <p:cNvGrpSpPr/>
          <p:nvPr/>
        </p:nvGrpSpPr>
        <p:grpSpPr>
          <a:xfrm rot="-10800000">
            <a:off x="6528485" y="9890760"/>
            <a:ext cx="5535830" cy="643890"/>
            <a:chOff x="0" y="0"/>
            <a:chExt cx="4300624" cy="500219"/>
          </a:xfrm>
        </p:grpSpPr>
        <p:sp>
          <p:nvSpPr>
            <p:cNvPr id="31" name="Freeform 38">
              <a:extLst>
                <a:ext uri="{FF2B5EF4-FFF2-40B4-BE49-F238E27FC236}">
                  <a16:creationId xmlns:a16="http://schemas.microsoft.com/office/drawing/2014/main" id="{96142A56-FE53-5B5A-8E4A-FAC25302D426}"/>
                </a:ext>
              </a:extLst>
            </p:cNvPr>
            <p:cNvSpPr/>
            <p:nvPr/>
          </p:nvSpPr>
          <p:spPr>
            <a:xfrm>
              <a:off x="0" y="0"/>
              <a:ext cx="4300624" cy="500219"/>
            </a:xfrm>
            <a:custGeom>
              <a:avLst/>
              <a:gdLst/>
              <a:ahLst/>
              <a:cxnLst/>
              <a:rect l="l" t="t" r="r" b="b"/>
              <a:pathLst>
                <a:path w="4300624" h="500219">
                  <a:moveTo>
                    <a:pt x="4097424" y="0"/>
                  </a:moveTo>
                  <a:lnTo>
                    <a:pt x="0" y="0"/>
                  </a:lnTo>
                  <a:lnTo>
                    <a:pt x="203200" y="500219"/>
                  </a:lnTo>
                  <a:lnTo>
                    <a:pt x="4300624" y="500219"/>
                  </a:lnTo>
                  <a:lnTo>
                    <a:pt x="4097424" y="0"/>
                  </a:lnTo>
                  <a:close/>
                </a:path>
              </a:pathLst>
            </a:custGeom>
            <a:solidFill>
              <a:srgbClr val="FFFFFF"/>
            </a:solidFill>
          </p:spPr>
          <p:txBody>
            <a:bodyPr/>
            <a:lstStyle/>
            <a:p>
              <a:endParaRPr lang="en-US"/>
            </a:p>
          </p:txBody>
        </p:sp>
        <p:sp>
          <p:nvSpPr>
            <p:cNvPr id="32" name="TextBox 39">
              <a:extLst>
                <a:ext uri="{FF2B5EF4-FFF2-40B4-BE49-F238E27FC236}">
                  <a16:creationId xmlns:a16="http://schemas.microsoft.com/office/drawing/2014/main" id="{901D943B-7F63-8B37-448E-EE5ECB53D4ED}"/>
                </a:ext>
              </a:extLst>
            </p:cNvPr>
            <p:cNvSpPr txBox="1"/>
            <p:nvPr/>
          </p:nvSpPr>
          <p:spPr>
            <a:xfrm>
              <a:off x="101600" y="-38100"/>
              <a:ext cx="409742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40">
            <a:extLst>
              <a:ext uri="{FF2B5EF4-FFF2-40B4-BE49-F238E27FC236}">
                <a16:creationId xmlns:a16="http://schemas.microsoft.com/office/drawing/2014/main" id="{5863290D-60D9-911F-143B-55D1D5B62EB3}"/>
              </a:ext>
            </a:extLst>
          </p:cNvPr>
          <p:cNvGrpSpPr/>
          <p:nvPr/>
        </p:nvGrpSpPr>
        <p:grpSpPr>
          <a:xfrm>
            <a:off x="7018803" y="9871710"/>
            <a:ext cx="4555195" cy="788139"/>
            <a:chOff x="0" y="0"/>
            <a:chExt cx="2891109" cy="500219"/>
          </a:xfrm>
        </p:grpSpPr>
        <p:sp>
          <p:nvSpPr>
            <p:cNvPr id="34" name="Freeform 41">
              <a:extLst>
                <a:ext uri="{FF2B5EF4-FFF2-40B4-BE49-F238E27FC236}">
                  <a16:creationId xmlns:a16="http://schemas.microsoft.com/office/drawing/2014/main" id="{8F1F02E2-2B5B-A365-C3A1-542859035FD8}"/>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35" name="TextBox 42">
              <a:extLst>
                <a:ext uri="{FF2B5EF4-FFF2-40B4-BE49-F238E27FC236}">
                  <a16:creationId xmlns:a16="http://schemas.microsoft.com/office/drawing/2014/main" id="{C4AD4155-818F-4BD8-BA8F-EDE5B7C28B02}"/>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43">
            <a:extLst>
              <a:ext uri="{FF2B5EF4-FFF2-40B4-BE49-F238E27FC236}">
                <a16:creationId xmlns:a16="http://schemas.microsoft.com/office/drawing/2014/main" id="{CC52723B-398A-DDF2-D2AA-5EB6BE981966}"/>
              </a:ext>
            </a:extLst>
          </p:cNvPr>
          <p:cNvSpPr txBox="1"/>
          <p:nvPr/>
        </p:nvSpPr>
        <p:spPr>
          <a:xfrm>
            <a:off x="-401963" y="2630591"/>
            <a:ext cx="15558348" cy="787080"/>
          </a:xfrm>
          <a:prstGeom prst="rect">
            <a:avLst/>
          </a:prstGeom>
        </p:spPr>
        <p:txBody>
          <a:bodyPr lIns="0" tIns="0" rIns="0" bIns="0" rtlCol="0" anchor="t">
            <a:spAutoFit/>
          </a:bodyPr>
          <a:lstStyle/>
          <a:p>
            <a:pPr algn="r">
              <a:lnSpc>
                <a:spcPts val="6140"/>
              </a:lnSpc>
            </a:pPr>
            <a:r>
              <a:rPr lang="en-US" sz="5581" b="1" dirty="0">
                <a:solidFill>
                  <a:srgbClr val="0A6847"/>
                </a:solidFill>
                <a:latin typeface="Times New Roman" panose="02020603050405020304" pitchFamily="18" charset="0"/>
                <a:ea typeface="Paytone One"/>
                <a:cs typeface="Times New Roman" panose="02020603050405020304" pitchFamily="18" charset="0"/>
                <a:sym typeface="Paytone One"/>
              </a:rPr>
              <a:t>EDUJOY – </a:t>
            </a:r>
            <a:r>
              <a:rPr lang="vi-VN" sz="5581" b="1" dirty="0">
                <a:solidFill>
                  <a:srgbClr val="0A6847"/>
                </a:solidFill>
                <a:latin typeface="Times New Roman" panose="02020603050405020304" pitchFamily="18" charset="0"/>
                <a:ea typeface="Paytone One"/>
                <a:cs typeface="Times New Roman" panose="02020603050405020304" pitchFamily="18" charset="0"/>
                <a:sym typeface="Paytone One"/>
              </a:rPr>
              <a:t>TÂM LÝ HỌC ĐƯỜNG</a:t>
            </a:r>
            <a:endParaRPr lang="en-US" sz="5581"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Tree>
    <p:extLst>
      <p:ext uri="{BB962C8B-B14F-4D97-AF65-F5344CB8AC3E}">
        <p14:creationId xmlns:p14="http://schemas.microsoft.com/office/powerpoint/2010/main" val="331887926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16562" y="-66420"/>
            <a:ext cx="3145981" cy="2592624"/>
            <a:chOff x="0" y="0"/>
            <a:chExt cx="606984" cy="500219"/>
          </a:xfrm>
        </p:grpSpPr>
        <p:sp>
          <p:nvSpPr>
            <p:cNvPr id="3" name="Freeform 3"/>
            <p:cNvSpPr/>
            <p:nvPr/>
          </p:nvSpPr>
          <p:spPr>
            <a:xfrm>
              <a:off x="0" y="0"/>
              <a:ext cx="606984" cy="500219"/>
            </a:xfrm>
            <a:custGeom>
              <a:avLst/>
              <a:gdLst/>
              <a:ahLst/>
              <a:cxnLst/>
              <a:rect l="l" t="t" r="r" b="b"/>
              <a:pathLst>
                <a:path w="606984" h="500219">
                  <a:moveTo>
                    <a:pt x="403784" y="0"/>
                  </a:moveTo>
                  <a:lnTo>
                    <a:pt x="0" y="0"/>
                  </a:lnTo>
                  <a:lnTo>
                    <a:pt x="203200" y="500219"/>
                  </a:lnTo>
                  <a:lnTo>
                    <a:pt x="606984" y="500219"/>
                  </a:lnTo>
                  <a:lnTo>
                    <a:pt x="403784"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4" name="TextBox 4"/>
            <p:cNvSpPr txBox="1"/>
            <p:nvPr/>
          </p:nvSpPr>
          <p:spPr>
            <a:xfrm>
              <a:off x="101600" y="-38100"/>
              <a:ext cx="40378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894410" y="-66420"/>
            <a:ext cx="9203578" cy="10419840"/>
            <a:chOff x="0" y="0"/>
            <a:chExt cx="9086019" cy="10286746"/>
          </a:xfrm>
        </p:grpSpPr>
        <p:sp>
          <p:nvSpPr>
            <p:cNvPr id="6" name="Freeform 6"/>
            <p:cNvSpPr/>
            <p:nvPr/>
          </p:nvSpPr>
          <p:spPr>
            <a:xfrm>
              <a:off x="-2794" y="-127"/>
              <a:ext cx="9088813" cy="10286873"/>
            </a:xfrm>
            <a:custGeom>
              <a:avLst/>
              <a:gdLst/>
              <a:ahLst/>
              <a:cxnLst/>
              <a:rect l="l" t="t" r="r" b="b"/>
              <a:pathLst>
                <a:path w="9088813" h="10286873">
                  <a:moveTo>
                    <a:pt x="9088813" y="10251440"/>
                  </a:moveTo>
                  <a:cubicBezTo>
                    <a:pt x="9088813" y="10284587"/>
                    <a:pt x="9077546" y="10286873"/>
                    <a:pt x="9048173" y="10286873"/>
                  </a:cubicBezTo>
                  <a:cubicBezTo>
                    <a:pt x="6033449" y="10286238"/>
                    <a:pt x="3018859" y="10286238"/>
                    <a:pt x="4135" y="10286238"/>
                  </a:cubicBezTo>
                  <a:cubicBezTo>
                    <a:pt x="0" y="10272395"/>
                    <a:pt x="6550" y="10259822"/>
                    <a:pt x="9634" y="10246995"/>
                  </a:cubicBezTo>
                  <a:cubicBezTo>
                    <a:pt x="142150" y="9685401"/>
                    <a:pt x="274799" y="9123934"/>
                    <a:pt x="407717" y="8562467"/>
                  </a:cubicBezTo>
                  <a:cubicBezTo>
                    <a:pt x="597235" y="7761986"/>
                    <a:pt x="787156" y="6961632"/>
                    <a:pt x="976540" y="6161151"/>
                  </a:cubicBezTo>
                  <a:cubicBezTo>
                    <a:pt x="1210454" y="5172583"/>
                    <a:pt x="1443831" y="4184015"/>
                    <a:pt x="1677611" y="3195574"/>
                  </a:cubicBezTo>
                  <a:cubicBezTo>
                    <a:pt x="1915146" y="2191385"/>
                    <a:pt x="2152815" y="1187323"/>
                    <a:pt x="2391021" y="183261"/>
                  </a:cubicBezTo>
                  <a:cubicBezTo>
                    <a:pt x="2405506" y="122174"/>
                    <a:pt x="2414761" y="59690"/>
                    <a:pt x="2438233" y="635"/>
                  </a:cubicBezTo>
                  <a:cubicBezTo>
                    <a:pt x="4641636" y="635"/>
                    <a:pt x="6845038" y="635"/>
                    <a:pt x="9048441" y="0"/>
                  </a:cubicBezTo>
                  <a:cubicBezTo>
                    <a:pt x="9078352" y="0"/>
                    <a:pt x="9088544" y="3429"/>
                    <a:pt x="9088544" y="35814"/>
                  </a:cubicBezTo>
                  <a:cubicBezTo>
                    <a:pt x="9087739" y="3441065"/>
                    <a:pt x="9087739" y="6846316"/>
                    <a:pt x="9088813" y="10251440"/>
                  </a:cubicBezTo>
                  <a:close/>
                </a:path>
              </a:pathLst>
            </a:custGeom>
            <a:blipFill>
              <a:blip r:embed="rId2"/>
              <a:stretch>
                <a:fillRect l="-6608" r="-6608"/>
              </a:stretch>
            </a:blipFill>
          </p:spPr>
          <p:txBody>
            <a:bodyPr/>
            <a:lstStyle/>
            <a:p>
              <a:endParaRPr lang="en-US"/>
            </a:p>
          </p:txBody>
        </p:sp>
      </p:grpSp>
      <p:grpSp>
        <p:nvGrpSpPr>
          <p:cNvPr id="7" name="Group 7"/>
          <p:cNvGrpSpPr/>
          <p:nvPr/>
        </p:nvGrpSpPr>
        <p:grpSpPr>
          <a:xfrm>
            <a:off x="11522549" y="9939414"/>
            <a:ext cx="6918318" cy="414006"/>
            <a:chOff x="0" y="0"/>
            <a:chExt cx="8358994" cy="500219"/>
          </a:xfrm>
        </p:grpSpPr>
        <p:sp>
          <p:nvSpPr>
            <p:cNvPr id="8" name="Freeform 8"/>
            <p:cNvSpPr/>
            <p:nvPr/>
          </p:nvSpPr>
          <p:spPr>
            <a:xfrm>
              <a:off x="0" y="0"/>
              <a:ext cx="8358994" cy="500219"/>
            </a:xfrm>
            <a:custGeom>
              <a:avLst/>
              <a:gdLst/>
              <a:ahLst/>
              <a:cxnLst/>
              <a:rect l="l" t="t" r="r" b="b"/>
              <a:pathLst>
                <a:path w="8358994" h="500219">
                  <a:moveTo>
                    <a:pt x="8155794" y="0"/>
                  </a:moveTo>
                  <a:lnTo>
                    <a:pt x="0" y="0"/>
                  </a:lnTo>
                  <a:lnTo>
                    <a:pt x="203200" y="500219"/>
                  </a:lnTo>
                  <a:lnTo>
                    <a:pt x="8358994" y="500219"/>
                  </a:lnTo>
                  <a:lnTo>
                    <a:pt x="8155794" y="0"/>
                  </a:lnTo>
                  <a:close/>
                </a:path>
              </a:pathLst>
            </a:custGeom>
            <a:solidFill>
              <a:srgbClr val="446F1A"/>
            </a:solidFill>
          </p:spPr>
          <p:txBody>
            <a:bodyPr/>
            <a:lstStyle/>
            <a:p>
              <a:endParaRPr lang="en-US"/>
            </a:p>
          </p:txBody>
        </p:sp>
        <p:sp>
          <p:nvSpPr>
            <p:cNvPr id="9" name="TextBox 9"/>
            <p:cNvSpPr txBox="1"/>
            <p:nvPr/>
          </p:nvSpPr>
          <p:spPr>
            <a:xfrm>
              <a:off x="101600" y="-38100"/>
              <a:ext cx="8155794"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36520" y="6472709"/>
            <a:ext cx="9935681" cy="571934"/>
            <a:chOff x="0" y="0"/>
            <a:chExt cx="2401896" cy="138262"/>
          </a:xfrm>
        </p:grpSpPr>
        <p:sp>
          <p:nvSpPr>
            <p:cNvPr id="11" name="Freeform 11"/>
            <p:cNvSpPr/>
            <p:nvPr/>
          </p:nvSpPr>
          <p:spPr>
            <a:xfrm>
              <a:off x="0" y="0"/>
              <a:ext cx="2401896" cy="138262"/>
            </a:xfrm>
            <a:custGeom>
              <a:avLst/>
              <a:gdLst/>
              <a:ahLst/>
              <a:cxnLst/>
              <a:rect l="l" t="t" r="r" b="b"/>
              <a:pathLst>
                <a:path w="2401896" h="138262">
                  <a:moveTo>
                    <a:pt x="0" y="0"/>
                  </a:moveTo>
                  <a:lnTo>
                    <a:pt x="2401896" y="0"/>
                  </a:lnTo>
                  <a:lnTo>
                    <a:pt x="2401896" y="138262"/>
                  </a:lnTo>
                  <a:lnTo>
                    <a:pt x="0" y="138262"/>
                  </a:lnTo>
                  <a:close/>
                </a:path>
              </a:pathLst>
            </a:custGeom>
            <a:solidFill>
              <a:srgbClr val="0A6847"/>
            </a:solidFill>
          </p:spPr>
          <p:txBody>
            <a:bodyPr/>
            <a:lstStyle/>
            <a:p>
              <a:endParaRPr lang="en-US"/>
            </a:p>
          </p:txBody>
        </p:sp>
        <p:sp>
          <p:nvSpPr>
            <p:cNvPr id="12" name="TextBox 12"/>
            <p:cNvSpPr txBox="1"/>
            <p:nvPr/>
          </p:nvSpPr>
          <p:spPr>
            <a:xfrm>
              <a:off x="0" y="-38100"/>
              <a:ext cx="2401896" cy="176362"/>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18046" y="0"/>
            <a:ext cx="3362228" cy="7044643"/>
            <a:chOff x="0" y="0"/>
            <a:chExt cx="406400" cy="851502"/>
          </a:xfrm>
        </p:grpSpPr>
        <p:sp>
          <p:nvSpPr>
            <p:cNvPr id="14" name="Freeform 14"/>
            <p:cNvSpPr/>
            <p:nvPr/>
          </p:nvSpPr>
          <p:spPr>
            <a:xfrm>
              <a:off x="0" y="0"/>
              <a:ext cx="406400" cy="851502"/>
            </a:xfrm>
            <a:custGeom>
              <a:avLst/>
              <a:gdLst/>
              <a:ahLst/>
              <a:cxnLst/>
              <a:rect l="l" t="t" r="r" b="b"/>
              <a:pathLst>
                <a:path w="406400" h="851502">
                  <a:moveTo>
                    <a:pt x="203200" y="0"/>
                  </a:moveTo>
                  <a:lnTo>
                    <a:pt x="406400" y="0"/>
                  </a:lnTo>
                  <a:lnTo>
                    <a:pt x="203200" y="851502"/>
                  </a:lnTo>
                  <a:lnTo>
                    <a:pt x="0" y="851502"/>
                  </a:lnTo>
                  <a:lnTo>
                    <a:pt x="203200" y="0"/>
                  </a:lnTo>
                  <a:close/>
                </a:path>
              </a:pathLst>
            </a:custGeom>
            <a:gradFill rotWithShape="1">
              <a:gsLst>
                <a:gs pos="0">
                  <a:srgbClr val="0A6847">
                    <a:alpha val="100000"/>
                  </a:srgbClr>
                </a:gs>
                <a:gs pos="100000">
                  <a:srgbClr val="1A4D2E">
                    <a:alpha val="100000"/>
                  </a:srgbClr>
                </a:gs>
              </a:gsLst>
              <a:lin ang="0"/>
            </a:gradFill>
          </p:spPr>
          <p:txBody>
            <a:bodyPr/>
            <a:lstStyle/>
            <a:p>
              <a:endParaRPr lang="en-US"/>
            </a:p>
          </p:txBody>
        </p:sp>
        <p:sp>
          <p:nvSpPr>
            <p:cNvPr id="15" name="TextBox 15"/>
            <p:cNvSpPr txBox="1"/>
            <p:nvPr/>
          </p:nvSpPr>
          <p:spPr>
            <a:xfrm>
              <a:off x="101600" y="-38100"/>
              <a:ext cx="203200" cy="889602"/>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587913" y="7189093"/>
            <a:ext cx="11845611" cy="1764533"/>
            <a:chOff x="0" y="0"/>
            <a:chExt cx="3358058" cy="500219"/>
          </a:xfrm>
        </p:grpSpPr>
        <p:sp>
          <p:nvSpPr>
            <p:cNvPr id="17" name="Freeform 17"/>
            <p:cNvSpPr/>
            <p:nvPr/>
          </p:nvSpPr>
          <p:spPr>
            <a:xfrm>
              <a:off x="0" y="0"/>
              <a:ext cx="3358058" cy="500219"/>
            </a:xfrm>
            <a:custGeom>
              <a:avLst/>
              <a:gdLst/>
              <a:ahLst/>
              <a:cxnLst/>
              <a:rect l="l" t="t" r="r" b="b"/>
              <a:pathLst>
                <a:path w="3358058" h="500219">
                  <a:moveTo>
                    <a:pt x="3154858" y="0"/>
                  </a:moveTo>
                  <a:lnTo>
                    <a:pt x="0" y="0"/>
                  </a:lnTo>
                  <a:lnTo>
                    <a:pt x="203200" y="500219"/>
                  </a:lnTo>
                  <a:lnTo>
                    <a:pt x="3358058" y="500219"/>
                  </a:lnTo>
                  <a:lnTo>
                    <a:pt x="3154858" y="0"/>
                  </a:lnTo>
                  <a:close/>
                </a:path>
              </a:pathLst>
            </a:custGeom>
            <a:solidFill>
              <a:srgbClr val="FFFFFF"/>
            </a:solidFill>
          </p:spPr>
          <p:txBody>
            <a:bodyPr/>
            <a:lstStyle/>
            <a:p>
              <a:endParaRPr lang="en-US"/>
            </a:p>
          </p:txBody>
        </p:sp>
        <p:sp>
          <p:nvSpPr>
            <p:cNvPr id="18" name="TextBox 18"/>
            <p:cNvSpPr txBox="1"/>
            <p:nvPr/>
          </p:nvSpPr>
          <p:spPr>
            <a:xfrm>
              <a:off x="101600" y="-38100"/>
              <a:ext cx="3154858"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770283" y="7446142"/>
            <a:ext cx="11480872" cy="1764533"/>
            <a:chOff x="0" y="0"/>
            <a:chExt cx="3254660" cy="500219"/>
          </a:xfrm>
        </p:grpSpPr>
        <p:sp>
          <p:nvSpPr>
            <p:cNvPr id="20" name="Freeform 20"/>
            <p:cNvSpPr/>
            <p:nvPr/>
          </p:nvSpPr>
          <p:spPr>
            <a:xfrm>
              <a:off x="0" y="0"/>
              <a:ext cx="3254660" cy="500219"/>
            </a:xfrm>
            <a:custGeom>
              <a:avLst/>
              <a:gdLst/>
              <a:ahLst/>
              <a:cxnLst/>
              <a:rect l="l" t="t" r="r" b="b"/>
              <a:pathLst>
                <a:path w="3254660" h="500219">
                  <a:moveTo>
                    <a:pt x="3051460" y="0"/>
                  </a:moveTo>
                  <a:lnTo>
                    <a:pt x="0" y="0"/>
                  </a:lnTo>
                  <a:lnTo>
                    <a:pt x="203200" y="500219"/>
                  </a:lnTo>
                  <a:lnTo>
                    <a:pt x="3254660" y="500219"/>
                  </a:lnTo>
                  <a:lnTo>
                    <a:pt x="3051460" y="0"/>
                  </a:lnTo>
                  <a:close/>
                </a:path>
              </a:pathLst>
            </a:custGeom>
            <a:gradFill rotWithShape="1">
              <a:gsLst>
                <a:gs pos="0">
                  <a:srgbClr val="0A6847">
                    <a:alpha val="100000"/>
                  </a:srgbClr>
                </a:gs>
                <a:gs pos="100000">
                  <a:srgbClr val="1A4D2E">
                    <a:alpha val="100000"/>
                  </a:srgbClr>
                </a:gs>
              </a:gsLst>
              <a:lin ang="0"/>
            </a:gradFill>
          </p:spPr>
          <p:txBody>
            <a:bodyPr/>
            <a:lstStyle/>
            <a:p>
              <a:endParaRPr lang="en-US"/>
            </a:p>
          </p:txBody>
        </p:sp>
        <p:sp>
          <p:nvSpPr>
            <p:cNvPr id="21" name="TextBox 21"/>
            <p:cNvSpPr txBox="1"/>
            <p:nvPr/>
          </p:nvSpPr>
          <p:spPr>
            <a:xfrm>
              <a:off x="101600" y="-38100"/>
              <a:ext cx="305146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10511225" y="7446142"/>
            <a:ext cx="2052398" cy="2526204"/>
            <a:chOff x="0" y="0"/>
            <a:chExt cx="406400" cy="500219"/>
          </a:xfrm>
        </p:grpSpPr>
        <p:sp>
          <p:nvSpPr>
            <p:cNvPr id="23" name="Freeform 23"/>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4" name="TextBox 24"/>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1531042" y="9365698"/>
            <a:ext cx="11704399" cy="418694"/>
            <a:chOff x="0" y="0"/>
            <a:chExt cx="13983415" cy="500219"/>
          </a:xfrm>
        </p:grpSpPr>
        <p:sp>
          <p:nvSpPr>
            <p:cNvPr id="26" name="Freeform 26"/>
            <p:cNvSpPr/>
            <p:nvPr/>
          </p:nvSpPr>
          <p:spPr>
            <a:xfrm>
              <a:off x="0" y="0"/>
              <a:ext cx="13983415" cy="500219"/>
            </a:xfrm>
            <a:custGeom>
              <a:avLst/>
              <a:gdLst/>
              <a:ahLst/>
              <a:cxnLst/>
              <a:rect l="l" t="t" r="r" b="b"/>
              <a:pathLst>
                <a:path w="13983415" h="500219">
                  <a:moveTo>
                    <a:pt x="13780215" y="0"/>
                  </a:moveTo>
                  <a:lnTo>
                    <a:pt x="0" y="0"/>
                  </a:lnTo>
                  <a:lnTo>
                    <a:pt x="203200" y="500219"/>
                  </a:lnTo>
                  <a:lnTo>
                    <a:pt x="13983415" y="500219"/>
                  </a:lnTo>
                  <a:lnTo>
                    <a:pt x="13780215" y="0"/>
                  </a:lnTo>
                  <a:close/>
                </a:path>
              </a:pathLst>
            </a:custGeom>
            <a:gradFill rotWithShape="1">
              <a:gsLst>
                <a:gs pos="0">
                  <a:srgbClr val="0A6847">
                    <a:alpha val="100000"/>
                  </a:srgbClr>
                </a:gs>
                <a:gs pos="100000">
                  <a:srgbClr val="1A4D2E">
                    <a:alpha val="100000"/>
                  </a:srgbClr>
                </a:gs>
              </a:gsLst>
              <a:lin ang="0"/>
            </a:gradFill>
          </p:spPr>
          <p:txBody>
            <a:bodyPr/>
            <a:lstStyle/>
            <a:p>
              <a:endParaRPr lang="en-US"/>
            </a:p>
          </p:txBody>
        </p:sp>
        <p:sp>
          <p:nvSpPr>
            <p:cNvPr id="27" name="TextBox 27"/>
            <p:cNvSpPr txBox="1"/>
            <p:nvPr/>
          </p:nvSpPr>
          <p:spPr>
            <a:xfrm>
              <a:off x="101600" y="-38100"/>
              <a:ext cx="13780215"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10800000">
            <a:off x="-3231487" y="7446142"/>
            <a:ext cx="4726925" cy="2907278"/>
            <a:chOff x="0" y="0"/>
            <a:chExt cx="812800" cy="499910"/>
          </a:xfrm>
        </p:grpSpPr>
        <p:sp>
          <p:nvSpPr>
            <p:cNvPr id="29" name="Freeform 29"/>
            <p:cNvSpPr/>
            <p:nvPr/>
          </p:nvSpPr>
          <p:spPr>
            <a:xfrm>
              <a:off x="0" y="0"/>
              <a:ext cx="812800" cy="499910"/>
            </a:xfrm>
            <a:custGeom>
              <a:avLst/>
              <a:gdLst/>
              <a:ahLst/>
              <a:cxnLst/>
              <a:rect l="l" t="t" r="r" b="b"/>
              <a:pathLst>
                <a:path w="812800" h="499910">
                  <a:moveTo>
                    <a:pt x="203200" y="499910"/>
                  </a:moveTo>
                  <a:lnTo>
                    <a:pt x="609600" y="499910"/>
                  </a:lnTo>
                  <a:lnTo>
                    <a:pt x="812800" y="0"/>
                  </a:lnTo>
                  <a:lnTo>
                    <a:pt x="0" y="0"/>
                  </a:lnTo>
                  <a:lnTo>
                    <a:pt x="203200" y="49991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30" name="TextBox 30"/>
            <p:cNvSpPr txBox="1"/>
            <p:nvPr/>
          </p:nvSpPr>
          <p:spPr>
            <a:xfrm>
              <a:off x="127000" y="-38100"/>
              <a:ext cx="558800" cy="538010"/>
            </a:xfrm>
            <a:prstGeom prst="rect">
              <a:avLst/>
            </a:prstGeom>
          </p:spPr>
          <p:txBody>
            <a:bodyPr lIns="50800" tIns="50800" rIns="50800" bIns="50800" rtlCol="0" anchor="ctr"/>
            <a:lstStyle/>
            <a:p>
              <a:pPr algn="ctr">
                <a:lnSpc>
                  <a:spcPts val="2659"/>
                </a:lnSpc>
              </a:pPr>
              <a:endParaRPr/>
            </a:p>
          </p:txBody>
        </p:sp>
      </p:grpSp>
      <p:sp>
        <p:nvSpPr>
          <p:cNvPr id="31" name="AutoShape 31"/>
          <p:cNvSpPr/>
          <p:nvPr/>
        </p:nvSpPr>
        <p:spPr>
          <a:xfrm flipV="1">
            <a:off x="-136520" y="5912770"/>
            <a:ext cx="7519762" cy="0"/>
          </a:xfrm>
          <a:prstGeom prst="line">
            <a:avLst/>
          </a:prstGeom>
          <a:ln w="95250" cap="flat">
            <a:gradFill>
              <a:gsLst>
                <a:gs pos="0">
                  <a:srgbClr val="87A922">
                    <a:alpha val="100000"/>
                  </a:srgbClr>
                </a:gs>
                <a:gs pos="100000">
                  <a:srgbClr val="416D19">
                    <a:alpha val="100000"/>
                  </a:srgbClr>
                </a:gs>
              </a:gsLst>
              <a:lin ang="5400000"/>
            </a:gradFill>
            <a:prstDash val="solid"/>
            <a:headEnd type="none" w="sm" len="sm"/>
            <a:tailEnd type="diamond" w="lg" len="lg"/>
          </a:ln>
        </p:spPr>
        <p:txBody>
          <a:bodyPr/>
          <a:lstStyle/>
          <a:p>
            <a:endParaRPr lang="en-US"/>
          </a:p>
        </p:txBody>
      </p:sp>
      <p:sp>
        <p:nvSpPr>
          <p:cNvPr id="32" name="Freeform 32"/>
          <p:cNvSpPr/>
          <p:nvPr/>
        </p:nvSpPr>
        <p:spPr>
          <a:xfrm>
            <a:off x="2086527" y="7745897"/>
            <a:ext cx="466194" cy="466194"/>
          </a:xfrm>
          <a:custGeom>
            <a:avLst/>
            <a:gdLst/>
            <a:ahLst/>
            <a:cxnLst/>
            <a:rect l="l" t="t" r="r" b="b"/>
            <a:pathLst>
              <a:path w="466194" h="466194">
                <a:moveTo>
                  <a:pt x="0" y="0"/>
                </a:moveTo>
                <a:lnTo>
                  <a:pt x="466194" y="0"/>
                </a:lnTo>
                <a:lnTo>
                  <a:pt x="466194" y="466194"/>
                </a:lnTo>
                <a:lnTo>
                  <a:pt x="0" y="4661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3" name="Freeform 33"/>
          <p:cNvSpPr/>
          <p:nvPr/>
        </p:nvSpPr>
        <p:spPr>
          <a:xfrm>
            <a:off x="5770235" y="7816971"/>
            <a:ext cx="466194" cy="466194"/>
          </a:xfrm>
          <a:custGeom>
            <a:avLst/>
            <a:gdLst/>
            <a:ahLst/>
            <a:cxnLst/>
            <a:rect l="l" t="t" r="r" b="b"/>
            <a:pathLst>
              <a:path w="466194" h="466194">
                <a:moveTo>
                  <a:pt x="0" y="0"/>
                </a:moveTo>
                <a:lnTo>
                  <a:pt x="466194" y="0"/>
                </a:lnTo>
                <a:lnTo>
                  <a:pt x="466194" y="466194"/>
                </a:lnTo>
                <a:lnTo>
                  <a:pt x="0" y="466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Freeform 34"/>
          <p:cNvSpPr/>
          <p:nvPr/>
        </p:nvSpPr>
        <p:spPr>
          <a:xfrm>
            <a:off x="2086527" y="8433588"/>
            <a:ext cx="466194" cy="466194"/>
          </a:xfrm>
          <a:custGeom>
            <a:avLst/>
            <a:gdLst/>
            <a:ahLst/>
            <a:cxnLst/>
            <a:rect l="l" t="t" r="r" b="b"/>
            <a:pathLst>
              <a:path w="466194" h="466194">
                <a:moveTo>
                  <a:pt x="0" y="0"/>
                </a:moveTo>
                <a:lnTo>
                  <a:pt x="466194" y="0"/>
                </a:lnTo>
                <a:lnTo>
                  <a:pt x="466194" y="466193"/>
                </a:lnTo>
                <a:lnTo>
                  <a:pt x="0" y="4661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a:off x="259686" y="115279"/>
            <a:ext cx="1826841" cy="1826841"/>
          </a:xfrm>
          <a:custGeom>
            <a:avLst/>
            <a:gdLst/>
            <a:ahLst/>
            <a:cxnLst/>
            <a:rect l="l" t="t" r="r" b="b"/>
            <a:pathLst>
              <a:path w="1826841" h="1826841">
                <a:moveTo>
                  <a:pt x="0" y="0"/>
                </a:moveTo>
                <a:lnTo>
                  <a:pt x="1826841" y="0"/>
                </a:lnTo>
                <a:lnTo>
                  <a:pt x="1826841" y="1826842"/>
                </a:lnTo>
                <a:lnTo>
                  <a:pt x="0" y="1826842"/>
                </a:lnTo>
                <a:lnTo>
                  <a:pt x="0" y="0"/>
                </a:lnTo>
                <a:close/>
              </a:path>
            </a:pathLst>
          </a:custGeom>
          <a:blipFill>
            <a:blip r:embed="rId9"/>
            <a:stretch>
              <a:fillRect/>
            </a:stretch>
          </a:blipFill>
        </p:spPr>
        <p:txBody>
          <a:bodyPr/>
          <a:lstStyle/>
          <a:p>
            <a:endParaRPr lang="en-US"/>
          </a:p>
        </p:txBody>
      </p:sp>
      <p:sp>
        <p:nvSpPr>
          <p:cNvPr id="36" name="TextBox 36"/>
          <p:cNvSpPr txBox="1"/>
          <p:nvPr/>
        </p:nvSpPr>
        <p:spPr>
          <a:xfrm>
            <a:off x="838200" y="2675168"/>
            <a:ext cx="7279846" cy="1384995"/>
          </a:xfrm>
          <a:prstGeom prst="rect">
            <a:avLst/>
          </a:prstGeom>
        </p:spPr>
        <p:txBody>
          <a:bodyPr lIns="0" tIns="0" rIns="0" bIns="0" rtlCol="0" anchor="t">
            <a:spAutoFit/>
          </a:bodyPr>
          <a:lstStyle/>
          <a:p>
            <a:pPr algn="l">
              <a:lnSpc>
                <a:spcPts val="10779"/>
              </a:lnSpc>
            </a:pPr>
            <a:r>
              <a:rPr lang="en-US" sz="9000" b="1" dirty="0">
                <a:solidFill>
                  <a:srgbClr val="0A6847"/>
                </a:solidFill>
                <a:latin typeface="Times New Roman" panose="02020603050405020304" pitchFamily="18" charset="0"/>
                <a:ea typeface="Code Pro Bold"/>
                <a:cs typeface="Times New Roman" panose="02020603050405020304" pitchFamily="18" charset="0"/>
                <a:sym typeface="Code Pro Bold"/>
              </a:rPr>
              <a:t>THANK YOU</a:t>
            </a:r>
          </a:p>
        </p:txBody>
      </p:sp>
      <p:sp>
        <p:nvSpPr>
          <p:cNvPr id="37" name="TextBox 37"/>
          <p:cNvSpPr txBox="1"/>
          <p:nvPr/>
        </p:nvSpPr>
        <p:spPr>
          <a:xfrm>
            <a:off x="838200" y="4139215"/>
            <a:ext cx="7598279" cy="500137"/>
          </a:xfrm>
          <a:prstGeom prst="rect">
            <a:avLst/>
          </a:prstGeom>
        </p:spPr>
        <p:txBody>
          <a:bodyPr lIns="0" tIns="0" rIns="0" bIns="0" rtlCol="0" anchor="t">
            <a:spAutoFit/>
          </a:bodyPr>
          <a:lstStyle/>
          <a:p>
            <a:pPr algn="l">
              <a:lnSpc>
                <a:spcPts val="3904"/>
              </a:lnSpc>
            </a:pPr>
            <a:r>
              <a:rPr lang="en-US" sz="3549" b="1" dirty="0">
                <a:solidFill>
                  <a:srgbClr val="0D0D0D"/>
                </a:solidFill>
                <a:latin typeface="Times New Roman" panose="02020603050405020304" pitchFamily="18" charset="0"/>
                <a:ea typeface="Code Pro Bold"/>
                <a:cs typeface="Times New Roman" panose="02020603050405020304" pitchFamily="18" charset="0"/>
                <a:sym typeface="Code Pro Bold"/>
              </a:rPr>
              <a:t>For Attending Our Presentation</a:t>
            </a:r>
          </a:p>
        </p:txBody>
      </p:sp>
      <p:sp>
        <p:nvSpPr>
          <p:cNvPr id="38" name="TextBox 38"/>
          <p:cNvSpPr txBox="1"/>
          <p:nvPr/>
        </p:nvSpPr>
        <p:spPr>
          <a:xfrm>
            <a:off x="2645667" y="7826496"/>
            <a:ext cx="3124569" cy="314521"/>
          </a:xfrm>
          <a:prstGeom prst="rect">
            <a:avLst/>
          </a:prstGeom>
        </p:spPr>
        <p:txBody>
          <a:bodyPr lIns="0" tIns="0" rIns="0" bIns="0" rtlCol="0" anchor="t">
            <a:spAutoFit/>
          </a:bodyPr>
          <a:lstStyle/>
          <a:p>
            <a:pPr algn="l">
              <a:lnSpc>
                <a:spcPts val="2424"/>
              </a:lnSpc>
            </a:pPr>
            <a:r>
              <a:rPr lang="en-US" sz="2204" dirty="0">
                <a:solidFill>
                  <a:srgbClr val="FFFFFF"/>
                </a:solidFill>
                <a:latin typeface="Times New Roman" panose="02020603050405020304" pitchFamily="18" charset="0"/>
                <a:ea typeface="Code Pro"/>
                <a:cs typeface="Times New Roman" panose="02020603050405020304" pitchFamily="18" charset="0"/>
                <a:sym typeface="Code Pro"/>
              </a:rPr>
              <a:t>edujoy.com</a:t>
            </a:r>
          </a:p>
        </p:txBody>
      </p:sp>
      <p:sp>
        <p:nvSpPr>
          <p:cNvPr id="39" name="TextBox 39"/>
          <p:cNvSpPr txBox="1"/>
          <p:nvPr/>
        </p:nvSpPr>
        <p:spPr>
          <a:xfrm>
            <a:off x="6379304" y="7897570"/>
            <a:ext cx="4483240" cy="314521"/>
          </a:xfrm>
          <a:prstGeom prst="rect">
            <a:avLst/>
          </a:prstGeom>
        </p:spPr>
        <p:txBody>
          <a:bodyPr lIns="0" tIns="0" rIns="0" bIns="0" rtlCol="0" anchor="t">
            <a:spAutoFit/>
          </a:bodyPr>
          <a:lstStyle/>
          <a:p>
            <a:pPr algn="l">
              <a:lnSpc>
                <a:spcPts val="2424"/>
              </a:lnSpc>
            </a:pPr>
            <a:r>
              <a:rPr lang="en-US" sz="2204" dirty="0">
                <a:solidFill>
                  <a:srgbClr val="FFFFFF"/>
                </a:solidFill>
                <a:latin typeface="Times New Roman" panose="02020603050405020304" pitchFamily="18" charset="0"/>
                <a:ea typeface="Code Pro"/>
                <a:cs typeface="Times New Roman" panose="02020603050405020304" pitchFamily="18" charset="0"/>
                <a:sym typeface="Code Pro"/>
              </a:rPr>
              <a:t>edujoy@gmail.com</a:t>
            </a:r>
          </a:p>
        </p:txBody>
      </p:sp>
      <p:sp>
        <p:nvSpPr>
          <p:cNvPr id="40" name="TextBox 40"/>
          <p:cNvSpPr txBox="1"/>
          <p:nvPr/>
        </p:nvSpPr>
        <p:spPr>
          <a:xfrm>
            <a:off x="2645667" y="8558722"/>
            <a:ext cx="4103414" cy="230832"/>
          </a:xfrm>
          <a:prstGeom prst="rect">
            <a:avLst/>
          </a:prstGeom>
        </p:spPr>
        <p:txBody>
          <a:bodyPr lIns="0" tIns="0" rIns="0" bIns="0" rtlCol="0" anchor="t">
            <a:spAutoFit/>
          </a:bodyPr>
          <a:lstStyle/>
          <a:p>
            <a:pPr algn="l">
              <a:lnSpc>
                <a:spcPts val="1758"/>
              </a:lnSpc>
            </a:pPr>
            <a:r>
              <a:rPr lang="en-US" sz="1598" dirty="0">
                <a:solidFill>
                  <a:srgbClr val="FFFFFF"/>
                </a:solidFill>
                <a:latin typeface="Times New Roman" panose="02020603050405020304" pitchFamily="18" charset="0"/>
                <a:ea typeface="Code Pro"/>
                <a:cs typeface="Times New Roman" panose="02020603050405020304" pitchFamily="18" charset="0"/>
                <a:sym typeface="Code Pro"/>
              </a:rPr>
              <a:t>HỌC VIỆN </a:t>
            </a:r>
            <a:r>
              <a:rPr lang="vi-VN" sz="1598" dirty="0">
                <a:solidFill>
                  <a:srgbClr val="FFFFFF"/>
                </a:solidFill>
                <a:latin typeface="Times New Roman" panose="02020603050405020304" pitchFamily="18" charset="0"/>
                <a:ea typeface="Code Pro"/>
                <a:cs typeface="Times New Roman" panose="02020603050405020304" pitchFamily="18" charset="0"/>
                <a:sym typeface="Code Pro"/>
              </a:rPr>
              <a:t>BÁO</a:t>
            </a:r>
            <a:r>
              <a:rPr lang="en-US" sz="1598" dirty="0">
                <a:solidFill>
                  <a:srgbClr val="FFFFFF"/>
                </a:solidFill>
                <a:latin typeface="Times New Roman" panose="02020603050405020304" pitchFamily="18" charset="0"/>
                <a:ea typeface="Code Pro"/>
                <a:cs typeface="Times New Roman" panose="02020603050405020304" pitchFamily="18" charset="0"/>
                <a:sym typeface="Code Pro"/>
              </a:rPr>
              <a:t> CHÍ VÀ TUYÊN TRUYỀN </a:t>
            </a:r>
          </a:p>
        </p:txBody>
      </p:sp>
      <p:sp>
        <p:nvSpPr>
          <p:cNvPr id="41" name="TextBox 41"/>
          <p:cNvSpPr txBox="1"/>
          <p:nvPr/>
        </p:nvSpPr>
        <p:spPr>
          <a:xfrm>
            <a:off x="1888710" y="852982"/>
            <a:ext cx="3320992" cy="512961"/>
          </a:xfrm>
          <a:prstGeom prst="rect">
            <a:avLst/>
          </a:prstGeom>
        </p:spPr>
        <p:txBody>
          <a:bodyPr lIns="0" tIns="0" rIns="0" bIns="0" rtlCol="0" anchor="t">
            <a:spAutoFit/>
          </a:bodyPr>
          <a:lstStyle/>
          <a:p>
            <a:pPr algn="l">
              <a:lnSpc>
                <a:spcPts val="1984"/>
              </a:lnSpc>
            </a:pPr>
            <a:r>
              <a:rPr lang="en-US" sz="1804" b="1" dirty="0">
                <a:solidFill>
                  <a:srgbClr val="0D0D0D"/>
                </a:solidFill>
                <a:latin typeface="Times New Roman" panose="02020603050405020304" pitchFamily="18" charset="0"/>
                <a:ea typeface="Code Pro"/>
                <a:cs typeface="Times New Roman" panose="02020603050405020304" pitchFamily="18" charset="0"/>
                <a:sym typeface="Code Pro"/>
              </a:rPr>
              <a:t>EDUJOY</a:t>
            </a:r>
          </a:p>
          <a:p>
            <a:pPr algn="l">
              <a:lnSpc>
                <a:spcPts val="1984"/>
              </a:lnSpc>
            </a:pPr>
            <a:r>
              <a:rPr lang="en-US" sz="1804" b="1" dirty="0">
                <a:solidFill>
                  <a:srgbClr val="0D0D0D"/>
                </a:solidFill>
                <a:latin typeface="Times New Roman" panose="02020603050405020304" pitchFamily="18" charset="0"/>
                <a:ea typeface="Code Pro"/>
                <a:cs typeface="Times New Roman" panose="02020603050405020304" pitchFamily="18" charset="0"/>
                <a:sym typeface="Code Pro"/>
              </a:rPr>
              <a:t>TÂM LÝ HỌC ĐƯỜNG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2234936" y="882188"/>
            <a:ext cx="13818128"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3" name="Group 3"/>
          <p:cNvGrpSpPr/>
          <p:nvPr/>
        </p:nvGrpSpPr>
        <p:grpSpPr>
          <a:xfrm>
            <a:off x="17133144" y="347065"/>
            <a:ext cx="1710485" cy="1165496"/>
            <a:chOff x="0" y="0"/>
            <a:chExt cx="734123" cy="500219"/>
          </a:xfrm>
        </p:grpSpPr>
        <p:sp>
          <p:nvSpPr>
            <p:cNvPr id="4" name="Freeform 4"/>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5" name="TextBox 5"/>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4934747" y="347065"/>
            <a:ext cx="1710485" cy="1165496"/>
            <a:chOff x="0" y="0"/>
            <a:chExt cx="734123" cy="500219"/>
          </a:xfrm>
        </p:grpSpPr>
        <p:sp>
          <p:nvSpPr>
            <p:cNvPr id="7" name="Freeform 7"/>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8" name="TextBox 8"/>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6415738" y="347065"/>
            <a:ext cx="946900" cy="1165496"/>
            <a:chOff x="0" y="0"/>
            <a:chExt cx="406400" cy="500219"/>
          </a:xfrm>
        </p:grpSpPr>
        <p:sp>
          <p:nvSpPr>
            <p:cNvPr id="10" name="Freeform 10"/>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11" name="TextBox 11"/>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0800000">
            <a:off x="-553095" y="347065"/>
            <a:ext cx="1710485" cy="1165496"/>
            <a:chOff x="0" y="0"/>
            <a:chExt cx="734123" cy="500219"/>
          </a:xfrm>
        </p:grpSpPr>
        <p:sp>
          <p:nvSpPr>
            <p:cNvPr id="13" name="Freeform 13"/>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4" name="TextBox 14"/>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10800000">
            <a:off x="1645301" y="347065"/>
            <a:ext cx="1710485" cy="1165496"/>
            <a:chOff x="0" y="0"/>
            <a:chExt cx="734123" cy="500219"/>
          </a:xfrm>
        </p:grpSpPr>
        <p:sp>
          <p:nvSpPr>
            <p:cNvPr id="16" name="Freeform 16"/>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7" name="TextBox 17"/>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10800000">
            <a:off x="927895" y="347065"/>
            <a:ext cx="946900" cy="1165496"/>
            <a:chOff x="0" y="0"/>
            <a:chExt cx="406400" cy="500219"/>
          </a:xfrm>
        </p:grpSpPr>
        <p:sp>
          <p:nvSpPr>
            <p:cNvPr id="19" name="Freeform 19"/>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20" name="TextBox 20"/>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0" y="10042598"/>
            <a:ext cx="18288000" cy="569326"/>
            <a:chOff x="0" y="0"/>
            <a:chExt cx="16068130" cy="500219"/>
          </a:xfrm>
        </p:grpSpPr>
        <p:sp>
          <p:nvSpPr>
            <p:cNvPr id="22" name="Freeform 22"/>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3" name="TextBox 23"/>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6946526" y="9988180"/>
            <a:ext cx="4555195" cy="788139"/>
            <a:chOff x="0" y="0"/>
            <a:chExt cx="2891109" cy="500219"/>
          </a:xfrm>
        </p:grpSpPr>
        <p:sp>
          <p:nvSpPr>
            <p:cNvPr id="25" name="Freeform 25"/>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6" name="TextBox 26"/>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56" name="TextBox 55">
            <a:extLst>
              <a:ext uri="{FF2B5EF4-FFF2-40B4-BE49-F238E27FC236}">
                <a16:creationId xmlns:a16="http://schemas.microsoft.com/office/drawing/2014/main" id="{786A4A1E-6498-B1C3-4C2F-6465939A2E06}"/>
              </a:ext>
            </a:extLst>
          </p:cNvPr>
          <p:cNvSpPr txBox="1"/>
          <p:nvPr/>
        </p:nvSpPr>
        <p:spPr>
          <a:xfrm>
            <a:off x="4147980" y="1417312"/>
            <a:ext cx="9704438" cy="923330"/>
          </a:xfrm>
          <a:prstGeom prst="rect">
            <a:avLst/>
          </a:prstGeom>
          <a:noFill/>
        </p:spPr>
        <p:txBody>
          <a:bodyPr wrap="square">
            <a:spAutoFit/>
          </a:bodyPr>
          <a:lstStyle/>
          <a:p>
            <a:pPr algn="ctr"/>
            <a:r>
              <a:rPr lang="vi-VN" sz="5400" b="1" dirty="0">
                <a:solidFill>
                  <a:srgbClr val="0A6847"/>
                </a:solidFill>
                <a:latin typeface="Times New Roman" panose="02020603050405020304" pitchFamily="18" charset="0"/>
                <a:cs typeface="Times New Roman" panose="02020603050405020304" pitchFamily="18" charset="0"/>
                <a:sym typeface="Paytone One"/>
              </a:rPr>
              <a:t>KẾT QUẢ KHẢO SÁT</a:t>
            </a:r>
            <a:endParaRPr lang="vi-VN" sz="5400" dirty="0"/>
          </a:p>
        </p:txBody>
      </p:sp>
      <p:pic>
        <p:nvPicPr>
          <p:cNvPr id="1028" name="Picture 4" descr="Biểu đồ câu trả lời của biểu mẫu. Tên câu hỏi: Nhân sự tư vấn tâm lý của Phòng tham vấn tâm lý học đường tại trường bạn đang học tập là. Số lượng câu trả lời: 124 câu trả lời.">
            <a:extLst>
              <a:ext uri="{FF2B5EF4-FFF2-40B4-BE49-F238E27FC236}">
                <a16:creationId xmlns:a16="http://schemas.microsoft.com/office/drawing/2014/main" id="{24032854-965C-9FE7-D8C8-0F0A561FC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9034"/>
            <a:ext cx="17969344" cy="74120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ểu đồ câu trả lời của biểu mẫu. Tên câu hỏi: Tần suất tổ chức hoạt động tư vấn tâm lý của Phòng tham vấn tâm lý học đường. Số lượng câu trả lời: 124 câu trả lời.">
            <a:extLst>
              <a:ext uri="{FF2B5EF4-FFF2-40B4-BE49-F238E27FC236}">
                <a16:creationId xmlns:a16="http://schemas.microsoft.com/office/drawing/2014/main" id="{937C523B-05E3-1169-5499-232899AD3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6904" y="2511481"/>
            <a:ext cx="18287998" cy="75311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ểu đồ câu trả lời của biểu mẫu. Tên câu hỏi: Khó khăn về nhân sự tư vấn tâm lý của Phòng tham vấn tâm lý học đường (Theo hướng dẫn của giáo viên). Số lượng câu trả lời: 124 câu trả lời.">
            <a:extLst>
              <a:ext uri="{FF2B5EF4-FFF2-40B4-BE49-F238E27FC236}">
                <a16:creationId xmlns:a16="http://schemas.microsoft.com/office/drawing/2014/main" id="{C8D7D896-B4BF-5F09-7918-283401CD5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66800" y="5143500"/>
            <a:ext cx="5762625" cy="2619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9B1C1-6CB9-9BA5-A5CC-4160E705EED8}"/>
            </a:ext>
          </a:extLst>
        </p:cNvPr>
        <p:cNvGrpSpPr/>
        <p:nvPr/>
      </p:nvGrpSpPr>
      <p:grpSpPr>
        <a:xfrm>
          <a:off x="0" y="0"/>
          <a:ext cx="0" cy="0"/>
          <a:chOff x="0" y="0"/>
          <a:chExt cx="0" cy="0"/>
        </a:xfrm>
      </p:grpSpPr>
      <p:pic>
        <p:nvPicPr>
          <p:cNvPr id="1034" name="Picture 10" descr="Biểu đồ câu trả lời của biểu mẫu. Tên câu hỏi: Khó khăn về nhân sự tư vấn tâm lý của Phòng tham vấn tâm lý học đường (Theo hướng dẫn của giáo viên). Số lượng câu trả lời: 124 câu trả lời.">
            <a:extLst>
              <a:ext uri="{FF2B5EF4-FFF2-40B4-BE49-F238E27FC236}">
                <a16:creationId xmlns:a16="http://schemas.microsoft.com/office/drawing/2014/main" id="{D449A5EC-A92D-DD85-562B-01CD87938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0192" y="2122830"/>
            <a:ext cx="18990327" cy="848909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a:extLst>
              <a:ext uri="{FF2B5EF4-FFF2-40B4-BE49-F238E27FC236}">
                <a16:creationId xmlns:a16="http://schemas.microsoft.com/office/drawing/2014/main" id="{3BA4BBA6-3510-CE2D-6FDC-75659FE96B67}"/>
              </a:ext>
            </a:extLst>
          </p:cNvPr>
          <p:cNvSpPr/>
          <p:nvPr/>
        </p:nvSpPr>
        <p:spPr>
          <a:xfrm flipH="1">
            <a:off x="2234936" y="882188"/>
            <a:ext cx="13818128"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3" name="Group 3">
            <a:extLst>
              <a:ext uri="{FF2B5EF4-FFF2-40B4-BE49-F238E27FC236}">
                <a16:creationId xmlns:a16="http://schemas.microsoft.com/office/drawing/2014/main" id="{14F93F60-18B8-6A04-6A11-7133B7E4B803}"/>
              </a:ext>
            </a:extLst>
          </p:cNvPr>
          <p:cNvGrpSpPr/>
          <p:nvPr/>
        </p:nvGrpSpPr>
        <p:grpSpPr>
          <a:xfrm>
            <a:off x="17133144" y="347065"/>
            <a:ext cx="1710485" cy="1165496"/>
            <a:chOff x="0" y="0"/>
            <a:chExt cx="734123" cy="500219"/>
          </a:xfrm>
        </p:grpSpPr>
        <p:sp>
          <p:nvSpPr>
            <p:cNvPr id="4" name="Freeform 4">
              <a:extLst>
                <a:ext uri="{FF2B5EF4-FFF2-40B4-BE49-F238E27FC236}">
                  <a16:creationId xmlns:a16="http://schemas.microsoft.com/office/drawing/2014/main" id="{5135C180-5FE6-FF6B-1A63-C79CBC30F519}"/>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5" name="TextBox 5">
              <a:extLst>
                <a:ext uri="{FF2B5EF4-FFF2-40B4-BE49-F238E27FC236}">
                  <a16:creationId xmlns:a16="http://schemas.microsoft.com/office/drawing/2014/main" id="{E083627F-12A5-1CD4-7BEB-873AD64F26B2}"/>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4924CF67-FC7C-8DD4-FF8B-3ED82E33BEB2}"/>
              </a:ext>
            </a:extLst>
          </p:cNvPr>
          <p:cNvGrpSpPr/>
          <p:nvPr/>
        </p:nvGrpSpPr>
        <p:grpSpPr>
          <a:xfrm>
            <a:off x="14934747" y="347065"/>
            <a:ext cx="1710485" cy="1165496"/>
            <a:chOff x="0" y="0"/>
            <a:chExt cx="734123" cy="500219"/>
          </a:xfrm>
        </p:grpSpPr>
        <p:sp>
          <p:nvSpPr>
            <p:cNvPr id="7" name="Freeform 7">
              <a:extLst>
                <a:ext uri="{FF2B5EF4-FFF2-40B4-BE49-F238E27FC236}">
                  <a16:creationId xmlns:a16="http://schemas.microsoft.com/office/drawing/2014/main" id="{618FD738-5645-77F9-DF3E-E376CEB9DB83}"/>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8" name="TextBox 8">
              <a:extLst>
                <a:ext uri="{FF2B5EF4-FFF2-40B4-BE49-F238E27FC236}">
                  <a16:creationId xmlns:a16="http://schemas.microsoft.com/office/drawing/2014/main" id="{7D265C3E-3AE2-2F7C-37D7-3381C2BAAD94}"/>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a:extLst>
              <a:ext uri="{FF2B5EF4-FFF2-40B4-BE49-F238E27FC236}">
                <a16:creationId xmlns:a16="http://schemas.microsoft.com/office/drawing/2014/main" id="{E93DF415-15AA-1A30-5E51-EC5B6F0C0614}"/>
              </a:ext>
            </a:extLst>
          </p:cNvPr>
          <p:cNvGrpSpPr/>
          <p:nvPr/>
        </p:nvGrpSpPr>
        <p:grpSpPr>
          <a:xfrm>
            <a:off x="16415738" y="347065"/>
            <a:ext cx="946900" cy="1165496"/>
            <a:chOff x="0" y="0"/>
            <a:chExt cx="406400" cy="500219"/>
          </a:xfrm>
        </p:grpSpPr>
        <p:sp>
          <p:nvSpPr>
            <p:cNvPr id="10" name="Freeform 10">
              <a:extLst>
                <a:ext uri="{FF2B5EF4-FFF2-40B4-BE49-F238E27FC236}">
                  <a16:creationId xmlns:a16="http://schemas.microsoft.com/office/drawing/2014/main" id="{657B2308-A586-AAB7-C59D-46DA659D0239}"/>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11" name="TextBox 11">
              <a:extLst>
                <a:ext uri="{FF2B5EF4-FFF2-40B4-BE49-F238E27FC236}">
                  <a16:creationId xmlns:a16="http://schemas.microsoft.com/office/drawing/2014/main" id="{E19C3947-9AD8-510F-A9E4-246DC7B2D182}"/>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a:extLst>
              <a:ext uri="{FF2B5EF4-FFF2-40B4-BE49-F238E27FC236}">
                <a16:creationId xmlns:a16="http://schemas.microsoft.com/office/drawing/2014/main" id="{7CFD0AF4-158E-FDB5-C791-3E7DB8F8A533}"/>
              </a:ext>
            </a:extLst>
          </p:cNvPr>
          <p:cNvGrpSpPr/>
          <p:nvPr/>
        </p:nvGrpSpPr>
        <p:grpSpPr>
          <a:xfrm rot="-10800000">
            <a:off x="-553095" y="347065"/>
            <a:ext cx="1710485" cy="1165496"/>
            <a:chOff x="0" y="0"/>
            <a:chExt cx="734123" cy="500219"/>
          </a:xfrm>
        </p:grpSpPr>
        <p:sp>
          <p:nvSpPr>
            <p:cNvPr id="13" name="Freeform 13">
              <a:extLst>
                <a:ext uri="{FF2B5EF4-FFF2-40B4-BE49-F238E27FC236}">
                  <a16:creationId xmlns:a16="http://schemas.microsoft.com/office/drawing/2014/main" id="{8D1CD08F-DCBD-DF8D-41CB-B00E8E22B636}"/>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4" name="TextBox 14">
              <a:extLst>
                <a:ext uri="{FF2B5EF4-FFF2-40B4-BE49-F238E27FC236}">
                  <a16:creationId xmlns:a16="http://schemas.microsoft.com/office/drawing/2014/main" id="{69B9892C-B3E8-1313-D0EB-B4BF9180C97C}"/>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D355762B-8890-8E4F-5FD5-8C56483ABE95}"/>
              </a:ext>
            </a:extLst>
          </p:cNvPr>
          <p:cNvGrpSpPr/>
          <p:nvPr/>
        </p:nvGrpSpPr>
        <p:grpSpPr>
          <a:xfrm rot="-10800000">
            <a:off x="1645301" y="347065"/>
            <a:ext cx="1710485" cy="1165496"/>
            <a:chOff x="0" y="0"/>
            <a:chExt cx="734123" cy="500219"/>
          </a:xfrm>
        </p:grpSpPr>
        <p:sp>
          <p:nvSpPr>
            <p:cNvPr id="16" name="Freeform 16">
              <a:extLst>
                <a:ext uri="{FF2B5EF4-FFF2-40B4-BE49-F238E27FC236}">
                  <a16:creationId xmlns:a16="http://schemas.microsoft.com/office/drawing/2014/main" id="{B02340AC-7486-52ED-01AE-AEBA5D69E9B2}"/>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7" name="TextBox 17">
              <a:extLst>
                <a:ext uri="{FF2B5EF4-FFF2-40B4-BE49-F238E27FC236}">
                  <a16:creationId xmlns:a16="http://schemas.microsoft.com/office/drawing/2014/main" id="{2623353C-9683-A842-7845-D19F75962CCD}"/>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a:extLst>
              <a:ext uri="{FF2B5EF4-FFF2-40B4-BE49-F238E27FC236}">
                <a16:creationId xmlns:a16="http://schemas.microsoft.com/office/drawing/2014/main" id="{8FCC5548-E1A0-7541-A6A3-F54DFF7E0CAE}"/>
              </a:ext>
            </a:extLst>
          </p:cNvPr>
          <p:cNvGrpSpPr/>
          <p:nvPr/>
        </p:nvGrpSpPr>
        <p:grpSpPr>
          <a:xfrm rot="-10800000">
            <a:off x="927895" y="347065"/>
            <a:ext cx="946900" cy="1165496"/>
            <a:chOff x="0" y="0"/>
            <a:chExt cx="406400" cy="500219"/>
          </a:xfrm>
        </p:grpSpPr>
        <p:sp>
          <p:nvSpPr>
            <p:cNvPr id="19" name="Freeform 19">
              <a:extLst>
                <a:ext uri="{FF2B5EF4-FFF2-40B4-BE49-F238E27FC236}">
                  <a16:creationId xmlns:a16="http://schemas.microsoft.com/office/drawing/2014/main" id="{02E95A86-C73C-8FBC-246C-634417DEAEE9}"/>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20" name="TextBox 20">
              <a:extLst>
                <a:ext uri="{FF2B5EF4-FFF2-40B4-BE49-F238E27FC236}">
                  <a16:creationId xmlns:a16="http://schemas.microsoft.com/office/drawing/2014/main" id="{FEA52945-8360-E82C-5312-7CB6F625ADF4}"/>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a:extLst>
              <a:ext uri="{FF2B5EF4-FFF2-40B4-BE49-F238E27FC236}">
                <a16:creationId xmlns:a16="http://schemas.microsoft.com/office/drawing/2014/main" id="{F931945A-2295-BFFC-A77F-DC5052A3C3C4}"/>
              </a:ext>
            </a:extLst>
          </p:cNvPr>
          <p:cNvGrpSpPr/>
          <p:nvPr/>
        </p:nvGrpSpPr>
        <p:grpSpPr>
          <a:xfrm>
            <a:off x="0" y="10042598"/>
            <a:ext cx="18288000" cy="569326"/>
            <a:chOff x="0" y="0"/>
            <a:chExt cx="16068130" cy="500219"/>
          </a:xfrm>
        </p:grpSpPr>
        <p:sp>
          <p:nvSpPr>
            <p:cNvPr id="22" name="Freeform 22">
              <a:extLst>
                <a:ext uri="{FF2B5EF4-FFF2-40B4-BE49-F238E27FC236}">
                  <a16:creationId xmlns:a16="http://schemas.microsoft.com/office/drawing/2014/main" id="{AE95FD98-1585-739C-2EB7-F11A61CBD711}"/>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3" name="TextBox 23">
              <a:extLst>
                <a:ext uri="{FF2B5EF4-FFF2-40B4-BE49-F238E27FC236}">
                  <a16:creationId xmlns:a16="http://schemas.microsoft.com/office/drawing/2014/main" id="{AB5668B2-333A-0EB8-BD46-25E1236A2F6B}"/>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a:extLst>
              <a:ext uri="{FF2B5EF4-FFF2-40B4-BE49-F238E27FC236}">
                <a16:creationId xmlns:a16="http://schemas.microsoft.com/office/drawing/2014/main" id="{EDFF4691-F397-098F-8757-784640070FF6}"/>
              </a:ext>
            </a:extLst>
          </p:cNvPr>
          <p:cNvGrpSpPr/>
          <p:nvPr/>
        </p:nvGrpSpPr>
        <p:grpSpPr>
          <a:xfrm>
            <a:off x="6946526" y="9988180"/>
            <a:ext cx="4555195" cy="788139"/>
            <a:chOff x="0" y="0"/>
            <a:chExt cx="2891109" cy="500219"/>
          </a:xfrm>
        </p:grpSpPr>
        <p:sp>
          <p:nvSpPr>
            <p:cNvPr id="25" name="Freeform 25">
              <a:extLst>
                <a:ext uri="{FF2B5EF4-FFF2-40B4-BE49-F238E27FC236}">
                  <a16:creationId xmlns:a16="http://schemas.microsoft.com/office/drawing/2014/main" id="{3038E575-CF78-310A-FA9A-77203466C89C}"/>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6" name="TextBox 26">
              <a:extLst>
                <a:ext uri="{FF2B5EF4-FFF2-40B4-BE49-F238E27FC236}">
                  <a16:creationId xmlns:a16="http://schemas.microsoft.com/office/drawing/2014/main" id="{E19F131F-AC8C-A9F1-BCFE-9C7F8CCC010B}"/>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56" name="TextBox 55">
            <a:extLst>
              <a:ext uri="{FF2B5EF4-FFF2-40B4-BE49-F238E27FC236}">
                <a16:creationId xmlns:a16="http://schemas.microsoft.com/office/drawing/2014/main" id="{DE41BD72-4617-DF16-C1D5-C607928ADE2F}"/>
              </a:ext>
            </a:extLst>
          </p:cNvPr>
          <p:cNvSpPr txBox="1"/>
          <p:nvPr/>
        </p:nvSpPr>
        <p:spPr>
          <a:xfrm>
            <a:off x="4147980" y="1417312"/>
            <a:ext cx="9704438" cy="923330"/>
          </a:xfrm>
          <a:prstGeom prst="rect">
            <a:avLst/>
          </a:prstGeom>
          <a:noFill/>
        </p:spPr>
        <p:txBody>
          <a:bodyPr wrap="square">
            <a:spAutoFit/>
          </a:bodyPr>
          <a:lstStyle/>
          <a:p>
            <a:pPr algn="ctr"/>
            <a:r>
              <a:rPr lang="vi-VN" sz="5400" b="1" dirty="0">
                <a:solidFill>
                  <a:srgbClr val="0A6847"/>
                </a:solidFill>
                <a:latin typeface="Times New Roman" panose="02020603050405020304" pitchFamily="18" charset="0"/>
                <a:cs typeface="Times New Roman" panose="02020603050405020304" pitchFamily="18" charset="0"/>
                <a:sym typeface="Paytone One"/>
              </a:rPr>
              <a:t>KẾT QUẢ KHẢO SÁT</a:t>
            </a:r>
            <a:endParaRPr lang="vi-VN" sz="5400" dirty="0"/>
          </a:p>
        </p:txBody>
      </p:sp>
      <p:pic>
        <p:nvPicPr>
          <p:cNvPr id="1028" name="Picture 4" descr="Biểu đồ câu trả lời của biểu mẫu. Tên câu hỏi: Nhân sự tư vấn tâm lý của Phòng tham vấn tâm lý học đường tại trường bạn đang học tập là. Số lượng câu trả lời: 124 câu trả lời.">
            <a:extLst>
              <a:ext uri="{FF2B5EF4-FFF2-40B4-BE49-F238E27FC236}">
                <a16:creationId xmlns:a16="http://schemas.microsoft.com/office/drawing/2014/main" id="{2F96E59C-9647-607F-1DCD-20EEB30FF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8600" y="2511481"/>
            <a:ext cx="17969344" cy="74120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ểu đồ câu trả lời của biểu mẫu. Tên câu hỏi: Tần suất tổ chức hoạt động tư vấn tâm lý của Phòng tham vấn tâm lý học đường. Số lượng câu trả lời: 124 câu trả lời.">
            <a:extLst>
              <a:ext uri="{FF2B5EF4-FFF2-40B4-BE49-F238E27FC236}">
                <a16:creationId xmlns:a16="http://schemas.microsoft.com/office/drawing/2014/main" id="{9D59713F-0C6D-F151-BEBB-5C2BD8D5B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7225"/>
            <a:ext cx="18287998" cy="753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737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82DA2-7EA0-76E4-0878-4A4F01B30FDC}"/>
            </a:ext>
          </a:extLst>
        </p:cNvPr>
        <p:cNvGrpSpPr/>
        <p:nvPr/>
      </p:nvGrpSpPr>
      <p:grpSpPr>
        <a:xfrm>
          <a:off x="0" y="0"/>
          <a:ext cx="0" cy="0"/>
          <a:chOff x="0" y="0"/>
          <a:chExt cx="0" cy="0"/>
        </a:xfrm>
      </p:grpSpPr>
      <p:pic>
        <p:nvPicPr>
          <p:cNvPr id="1034" name="Picture 10" descr="Biểu đồ câu trả lời của biểu mẫu. Tên câu hỏi: Khó khăn về nhân sự tư vấn tâm lý của Phòng tham vấn tâm lý học đường (Theo hướng dẫn của giáo viên). Số lượng câu trả lời: 124 câu trả lời.">
            <a:extLst>
              <a:ext uri="{FF2B5EF4-FFF2-40B4-BE49-F238E27FC236}">
                <a16:creationId xmlns:a16="http://schemas.microsoft.com/office/drawing/2014/main" id="{34976B7C-4542-DE30-075D-B01AD49C9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19" y="2346250"/>
            <a:ext cx="17969344" cy="803269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a:extLst>
              <a:ext uri="{FF2B5EF4-FFF2-40B4-BE49-F238E27FC236}">
                <a16:creationId xmlns:a16="http://schemas.microsoft.com/office/drawing/2014/main" id="{1200E29E-0887-97B4-73F6-7874F9B9F754}"/>
              </a:ext>
            </a:extLst>
          </p:cNvPr>
          <p:cNvSpPr/>
          <p:nvPr/>
        </p:nvSpPr>
        <p:spPr>
          <a:xfrm flipH="1">
            <a:off x="2234936" y="882188"/>
            <a:ext cx="13818128"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3" name="Group 3">
            <a:extLst>
              <a:ext uri="{FF2B5EF4-FFF2-40B4-BE49-F238E27FC236}">
                <a16:creationId xmlns:a16="http://schemas.microsoft.com/office/drawing/2014/main" id="{8AD1568B-BEEB-0C5B-B20B-6CFAAD5C633D}"/>
              </a:ext>
            </a:extLst>
          </p:cNvPr>
          <p:cNvGrpSpPr/>
          <p:nvPr/>
        </p:nvGrpSpPr>
        <p:grpSpPr>
          <a:xfrm>
            <a:off x="17133144" y="347065"/>
            <a:ext cx="1710485" cy="1165496"/>
            <a:chOff x="0" y="0"/>
            <a:chExt cx="734123" cy="500219"/>
          </a:xfrm>
        </p:grpSpPr>
        <p:sp>
          <p:nvSpPr>
            <p:cNvPr id="4" name="Freeform 4">
              <a:extLst>
                <a:ext uri="{FF2B5EF4-FFF2-40B4-BE49-F238E27FC236}">
                  <a16:creationId xmlns:a16="http://schemas.microsoft.com/office/drawing/2014/main" id="{CC0510B1-AB53-B183-9967-9FCA02F987BB}"/>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5" name="TextBox 5">
              <a:extLst>
                <a:ext uri="{FF2B5EF4-FFF2-40B4-BE49-F238E27FC236}">
                  <a16:creationId xmlns:a16="http://schemas.microsoft.com/office/drawing/2014/main" id="{97D01431-36B4-77A7-FD9F-B753681D54E1}"/>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B59C8B97-BC27-53E0-8105-EC69AE519463}"/>
              </a:ext>
            </a:extLst>
          </p:cNvPr>
          <p:cNvGrpSpPr/>
          <p:nvPr/>
        </p:nvGrpSpPr>
        <p:grpSpPr>
          <a:xfrm>
            <a:off x="14934747" y="347065"/>
            <a:ext cx="1710485" cy="1165496"/>
            <a:chOff x="0" y="0"/>
            <a:chExt cx="734123" cy="500219"/>
          </a:xfrm>
        </p:grpSpPr>
        <p:sp>
          <p:nvSpPr>
            <p:cNvPr id="7" name="Freeform 7">
              <a:extLst>
                <a:ext uri="{FF2B5EF4-FFF2-40B4-BE49-F238E27FC236}">
                  <a16:creationId xmlns:a16="http://schemas.microsoft.com/office/drawing/2014/main" id="{C027FA2A-A8CD-9C09-4F1E-AD6A25D463E7}"/>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8" name="TextBox 8">
              <a:extLst>
                <a:ext uri="{FF2B5EF4-FFF2-40B4-BE49-F238E27FC236}">
                  <a16:creationId xmlns:a16="http://schemas.microsoft.com/office/drawing/2014/main" id="{8E350E97-5572-B26F-1949-9EADFF352A39}"/>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a:extLst>
              <a:ext uri="{FF2B5EF4-FFF2-40B4-BE49-F238E27FC236}">
                <a16:creationId xmlns:a16="http://schemas.microsoft.com/office/drawing/2014/main" id="{988F45FB-486B-A083-6679-217A7080B43D}"/>
              </a:ext>
            </a:extLst>
          </p:cNvPr>
          <p:cNvGrpSpPr/>
          <p:nvPr/>
        </p:nvGrpSpPr>
        <p:grpSpPr>
          <a:xfrm>
            <a:off x="16415738" y="347065"/>
            <a:ext cx="946900" cy="1165496"/>
            <a:chOff x="0" y="0"/>
            <a:chExt cx="406400" cy="500219"/>
          </a:xfrm>
        </p:grpSpPr>
        <p:sp>
          <p:nvSpPr>
            <p:cNvPr id="10" name="Freeform 10">
              <a:extLst>
                <a:ext uri="{FF2B5EF4-FFF2-40B4-BE49-F238E27FC236}">
                  <a16:creationId xmlns:a16="http://schemas.microsoft.com/office/drawing/2014/main" id="{F78525C5-E6C7-4411-0971-22DD660EAEAD}"/>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11" name="TextBox 11">
              <a:extLst>
                <a:ext uri="{FF2B5EF4-FFF2-40B4-BE49-F238E27FC236}">
                  <a16:creationId xmlns:a16="http://schemas.microsoft.com/office/drawing/2014/main" id="{CD810EE3-BCC5-3EFD-F7AB-A9890D5C1638}"/>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a:extLst>
              <a:ext uri="{FF2B5EF4-FFF2-40B4-BE49-F238E27FC236}">
                <a16:creationId xmlns:a16="http://schemas.microsoft.com/office/drawing/2014/main" id="{AAA28554-EC20-50AB-6AA0-B6D3D4A2831B}"/>
              </a:ext>
            </a:extLst>
          </p:cNvPr>
          <p:cNvGrpSpPr/>
          <p:nvPr/>
        </p:nvGrpSpPr>
        <p:grpSpPr>
          <a:xfrm rot="-10800000">
            <a:off x="-553095" y="347065"/>
            <a:ext cx="1710485" cy="1165496"/>
            <a:chOff x="0" y="0"/>
            <a:chExt cx="734123" cy="500219"/>
          </a:xfrm>
        </p:grpSpPr>
        <p:sp>
          <p:nvSpPr>
            <p:cNvPr id="13" name="Freeform 13">
              <a:extLst>
                <a:ext uri="{FF2B5EF4-FFF2-40B4-BE49-F238E27FC236}">
                  <a16:creationId xmlns:a16="http://schemas.microsoft.com/office/drawing/2014/main" id="{DF24D2CE-1EE5-AEE6-AAB4-C18CBF4DF542}"/>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4" name="TextBox 14">
              <a:extLst>
                <a:ext uri="{FF2B5EF4-FFF2-40B4-BE49-F238E27FC236}">
                  <a16:creationId xmlns:a16="http://schemas.microsoft.com/office/drawing/2014/main" id="{D61C9CD4-C850-1C1C-11C2-07513379ABC8}"/>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12237B86-CB37-CA9B-695C-DEF79579FDDD}"/>
              </a:ext>
            </a:extLst>
          </p:cNvPr>
          <p:cNvGrpSpPr/>
          <p:nvPr/>
        </p:nvGrpSpPr>
        <p:grpSpPr>
          <a:xfrm rot="-10800000">
            <a:off x="1645301" y="347065"/>
            <a:ext cx="1710485" cy="1165496"/>
            <a:chOff x="0" y="0"/>
            <a:chExt cx="734123" cy="500219"/>
          </a:xfrm>
        </p:grpSpPr>
        <p:sp>
          <p:nvSpPr>
            <p:cNvPr id="16" name="Freeform 16">
              <a:extLst>
                <a:ext uri="{FF2B5EF4-FFF2-40B4-BE49-F238E27FC236}">
                  <a16:creationId xmlns:a16="http://schemas.microsoft.com/office/drawing/2014/main" id="{5A35D39C-2B55-71C8-7C99-C72A1961E77C}"/>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7" name="TextBox 17">
              <a:extLst>
                <a:ext uri="{FF2B5EF4-FFF2-40B4-BE49-F238E27FC236}">
                  <a16:creationId xmlns:a16="http://schemas.microsoft.com/office/drawing/2014/main" id="{E28D3442-1DD4-3B08-5BC2-14A6084B9653}"/>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a:extLst>
              <a:ext uri="{FF2B5EF4-FFF2-40B4-BE49-F238E27FC236}">
                <a16:creationId xmlns:a16="http://schemas.microsoft.com/office/drawing/2014/main" id="{105DA90C-954E-0E09-B758-814EDA4C6ECD}"/>
              </a:ext>
            </a:extLst>
          </p:cNvPr>
          <p:cNvGrpSpPr/>
          <p:nvPr/>
        </p:nvGrpSpPr>
        <p:grpSpPr>
          <a:xfrm rot="-10800000">
            <a:off x="927895" y="347065"/>
            <a:ext cx="946900" cy="1165496"/>
            <a:chOff x="0" y="0"/>
            <a:chExt cx="406400" cy="500219"/>
          </a:xfrm>
        </p:grpSpPr>
        <p:sp>
          <p:nvSpPr>
            <p:cNvPr id="19" name="Freeform 19">
              <a:extLst>
                <a:ext uri="{FF2B5EF4-FFF2-40B4-BE49-F238E27FC236}">
                  <a16:creationId xmlns:a16="http://schemas.microsoft.com/office/drawing/2014/main" id="{C2B6DC1A-967A-30F3-4842-28F1DD362E2B}"/>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20" name="TextBox 20">
              <a:extLst>
                <a:ext uri="{FF2B5EF4-FFF2-40B4-BE49-F238E27FC236}">
                  <a16:creationId xmlns:a16="http://schemas.microsoft.com/office/drawing/2014/main" id="{E9541CB5-19AF-ED9C-14D3-42B5102B6BA1}"/>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a:extLst>
              <a:ext uri="{FF2B5EF4-FFF2-40B4-BE49-F238E27FC236}">
                <a16:creationId xmlns:a16="http://schemas.microsoft.com/office/drawing/2014/main" id="{78FE6CED-F32A-8E46-590F-DFB7C466AC81}"/>
              </a:ext>
            </a:extLst>
          </p:cNvPr>
          <p:cNvGrpSpPr/>
          <p:nvPr/>
        </p:nvGrpSpPr>
        <p:grpSpPr>
          <a:xfrm>
            <a:off x="0" y="10042598"/>
            <a:ext cx="18288000" cy="569326"/>
            <a:chOff x="0" y="0"/>
            <a:chExt cx="16068130" cy="500219"/>
          </a:xfrm>
        </p:grpSpPr>
        <p:sp>
          <p:nvSpPr>
            <p:cNvPr id="22" name="Freeform 22">
              <a:extLst>
                <a:ext uri="{FF2B5EF4-FFF2-40B4-BE49-F238E27FC236}">
                  <a16:creationId xmlns:a16="http://schemas.microsoft.com/office/drawing/2014/main" id="{88F4D402-E789-21E8-4BA7-E8B8F3635142}"/>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3" name="TextBox 23">
              <a:extLst>
                <a:ext uri="{FF2B5EF4-FFF2-40B4-BE49-F238E27FC236}">
                  <a16:creationId xmlns:a16="http://schemas.microsoft.com/office/drawing/2014/main" id="{5106F2BC-0E97-D50E-7C88-53467B679EB3}"/>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a:extLst>
              <a:ext uri="{FF2B5EF4-FFF2-40B4-BE49-F238E27FC236}">
                <a16:creationId xmlns:a16="http://schemas.microsoft.com/office/drawing/2014/main" id="{90E692B0-CD1F-ED87-F2D7-82B0DAAF4675}"/>
              </a:ext>
            </a:extLst>
          </p:cNvPr>
          <p:cNvGrpSpPr/>
          <p:nvPr/>
        </p:nvGrpSpPr>
        <p:grpSpPr>
          <a:xfrm>
            <a:off x="6946526" y="9988180"/>
            <a:ext cx="4555195" cy="788139"/>
            <a:chOff x="0" y="0"/>
            <a:chExt cx="2891109" cy="500219"/>
          </a:xfrm>
        </p:grpSpPr>
        <p:sp>
          <p:nvSpPr>
            <p:cNvPr id="25" name="Freeform 25">
              <a:extLst>
                <a:ext uri="{FF2B5EF4-FFF2-40B4-BE49-F238E27FC236}">
                  <a16:creationId xmlns:a16="http://schemas.microsoft.com/office/drawing/2014/main" id="{44FD64B3-AE0F-11F9-D115-76C62BF53402}"/>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6" name="TextBox 26">
              <a:extLst>
                <a:ext uri="{FF2B5EF4-FFF2-40B4-BE49-F238E27FC236}">
                  <a16:creationId xmlns:a16="http://schemas.microsoft.com/office/drawing/2014/main" id="{94C3FFBA-AE20-EC94-1518-E426EF0BC92F}"/>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56" name="TextBox 55">
            <a:extLst>
              <a:ext uri="{FF2B5EF4-FFF2-40B4-BE49-F238E27FC236}">
                <a16:creationId xmlns:a16="http://schemas.microsoft.com/office/drawing/2014/main" id="{1A6EF9AA-1870-4A87-C4C7-C6A248FEE004}"/>
              </a:ext>
            </a:extLst>
          </p:cNvPr>
          <p:cNvSpPr txBox="1"/>
          <p:nvPr/>
        </p:nvSpPr>
        <p:spPr>
          <a:xfrm>
            <a:off x="4147980" y="1417312"/>
            <a:ext cx="9704438" cy="923330"/>
          </a:xfrm>
          <a:prstGeom prst="rect">
            <a:avLst/>
          </a:prstGeom>
          <a:noFill/>
        </p:spPr>
        <p:txBody>
          <a:bodyPr wrap="square">
            <a:spAutoFit/>
          </a:bodyPr>
          <a:lstStyle/>
          <a:p>
            <a:pPr algn="ctr"/>
            <a:r>
              <a:rPr lang="vi-VN" sz="5400" b="1" dirty="0">
                <a:solidFill>
                  <a:srgbClr val="0A6847"/>
                </a:solidFill>
                <a:latin typeface="Times New Roman" panose="02020603050405020304" pitchFamily="18" charset="0"/>
                <a:cs typeface="Times New Roman" panose="02020603050405020304" pitchFamily="18" charset="0"/>
                <a:sym typeface="Paytone One"/>
              </a:rPr>
              <a:t>KẾT QUẢ KHẢO SÁT</a:t>
            </a:r>
            <a:endParaRPr lang="vi-VN" sz="5400" dirty="0"/>
          </a:p>
        </p:txBody>
      </p:sp>
      <p:pic>
        <p:nvPicPr>
          <p:cNvPr id="1028" name="Picture 4" descr="Biểu đồ câu trả lời của biểu mẫu. Tên câu hỏi: Nhân sự tư vấn tâm lý của Phòng tham vấn tâm lý học đường tại trường bạn đang học tập là. Số lượng câu trả lời: 124 câu trả lời.">
            <a:extLst>
              <a:ext uri="{FF2B5EF4-FFF2-40B4-BE49-F238E27FC236}">
                <a16:creationId xmlns:a16="http://schemas.microsoft.com/office/drawing/2014/main" id="{94761A30-DCCD-12A0-0104-EEFE76568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8600" y="2511481"/>
            <a:ext cx="17969344" cy="74120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ểu đồ câu trả lời của biểu mẫu. Tên câu hỏi: Tần suất tổ chức hoạt động tư vấn tâm lý của Phòng tham vấn tâm lý học đường. Số lượng câu trả lời: 124 câu trả lời.">
            <a:extLst>
              <a:ext uri="{FF2B5EF4-FFF2-40B4-BE49-F238E27FC236}">
                <a16:creationId xmlns:a16="http://schemas.microsoft.com/office/drawing/2014/main" id="{EB430A83-FFD8-1E09-03F3-076D530D7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0449" y="2302542"/>
            <a:ext cx="18287998" cy="753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3509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C5165-D97E-6D9B-6940-0C581EC9075E}"/>
            </a:ext>
          </a:extLst>
        </p:cNvPr>
        <p:cNvGrpSpPr/>
        <p:nvPr/>
      </p:nvGrpSpPr>
      <p:grpSpPr>
        <a:xfrm>
          <a:off x="0" y="0"/>
          <a:ext cx="0" cy="0"/>
          <a:chOff x="0" y="0"/>
          <a:chExt cx="0" cy="0"/>
        </a:xfrm>
      </p:grpSpPr>
      <p:sp>
        <p:nvSpPr>
          <p:cNvPr id="17" name="Oval 16">
            <a:extLst>
              <a:ext uri="{FF2B5EF4-FFF2-40B4-BE49-F238E27FC236}">
                <a16:creationId xmlns:a16="http://schemas.microsoft.com/office/drawing/2014/main" id="{D74E42C0-D08F-0B4B-7CD9-B170D10AB9BE}"/>
              </a:ext>
            </a:extLst>
          </p:cNvPr>
          <p:cNvSpPr/>
          <p:nvPr/>
        </p:nvSpPr>
        <p:spPr>
          <a:xfrm>
            <a:off x="902807" y="2196163"/>
            <a:ext cx="6595626" cy="657707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5" name="Group 2">
            <a:extLst>
              <a:ext uri="{FF2B5EF4-FFF2-40B4-BE49-F238E27FC236}">
                <a16:creationId xmlns:a16="http://schemas.microsoft.com/office/drawing/2014/main" id="{7EDE7275-4825-2DE2-8256-CCE41FB4E279}"/>
              </a:ext>
            </a:extLst>
          </p:cNvPr>
          <p:cNvGrpSpPr/>
          <p:nvPr/>
        </p:nvGrpSpPr>
        <p:grpSpPr>
          <a:xfrm>
            <a:off x="16403992" y="6461585"/>
            <a:ext cx="2052520" cy="3069355"/>
            <a:chOff x="0" y="0"/>
            <a:chExt cx="406400" cy="607734"/>
          </a:xfrm>
        </p:grpSpPr>
        <p:sp>
          <p:nvSpPr>
            <p:cNvPr id="26" name="Freeform 3">
              <a:extLst>
                <a:ext uri="{FF2B5EF4-FFF2-40B4-BE49-F238E27FC236}">
                  <a16:creationId xmlns:a16="http://schemas.microsoft.com/office/drawing/2014/main" id="{A3B438F0-B4F1-9E00-2916-9F8B7426D79D}"/>
                </a:ext>
              </a:extLst>
            </p:cNvPr>
            <p:cNvSpPr/>
            <p:nvPr/>
          </p:nvSpPr>
          <p:spPr>
            <a:xfrm>
              <a:off x="0" y="0"/>
              <a:ext cx="406400" cy="607734"/>
            </a:xfrm>
            <a:custGeom>
              <a:avLst/>
              <a:gdLst/>
              <a:ahLst/>
              <a:cxnLst/>
              <a:rect l="l" t="t" r="r" b="b"/>
              <a:pathLst>
                <a:path w="406400" h="607734">
                  <a:moveTo>
                    <a:pt x="203200" y="0"/>
                  </a:moveTo>
                  <a:lnTo>
                    <a:pt x="406400" y="0"/>
                  </a:lnTo>
                  <a:lnTo>
                    <a:pt x="203200" y="607734"/>
                  </a:lnTo>
                  <a:lnTo>
                    <a:pt x="0" y="607734"/>
                  </a:lnTo>
                  <a:lnTo>
                    <a:pt x="203200" y="0"/>
                  </a:lnTo>
                  <a:close/>
                </a:path>
              </a:pathLst>
            </a:custGeom>
            <a:solidFill>
              <a:srgbClr val="80A321"/>
            </a:solidFill>
          </p:spPr>
          <p:txBody>
            <a:bodyPr/>
            <a:lstStyle/>
            <a:p>
              <a:endParaRPr lang="en-US"/>
            </a:p>
          </p:txBody>
        </p:sp>
        <p:sp>
          <p:nvSpPr>
            <p:cNvPr id="27" name="TextBox 4">
              <a:extLst>
                <a:ext uri="{FF2B5EF4-FFF2-40B4-BE49-F238E27FC236}">
                  <a16:creationId xmlns:a16="http://schemas.microsoft.com/office/drawing/2014/main" id="{6F15E4B8-34E6-C27F-2CFF-2922DB875EC3}"/>
                </a:ext>
              </a:extLst>
            </p:cNvPr>
            <p:cNvSpPr txBox="1"/>
            <p:nvPr/>
          </p:nvSpPr>
          <p:spPr>
            <a:xfrm>
              <a:off x="101600" y="-38100"/>
              <a:ext cx="203200" cy="645834"/>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5">
            <a:extLst>
              <a:ext uri="{FF2B5EF4-FFF2-40B4-BE49-F238E27FC236}">
                <a16:creationId xmlns:a16="http://schemas.microsoft.com/office/drawing/2014/main" id="{D224BC80-3C3A-CEFE-65D4-61C7A1453AF7}"/>
              </a:ext>
            </a:extLst>
          </p:cNvPr>
          <p:cNvGrpSpPr/>
          <p:nvPr/>
        </p:nvGrpSpPr>
        <p:grpSpPr>
          <a:xfrm>
            <a:off x="17430252" y="3408720"/>
            <a:ext cx="2052520" cy="3069355"/>
            <a:chOff x="0" y="0"/>
            <a:chExt cx="406400" cy="607734"/>
          </a:xfrm>
        </p:grpSpPr>
        <p:sp>
          <p:nvSpPr>
            <p:cNvPr id="29" name="Freeform 6">
              <a:extLst>
                <a:ext uri="{FF2B5EF4-FFF2-40B4-BE49-F238E27FC236}">
                  <a16:creationId xmlns:a16="http://schemas.microsoft.com/office/drawing/2014/main" id="{9079BC30-8269-D246-5FED-11535A56CF4D}"/>
                </a:ext>
              </a:extLst>
            </p:cNvPr>
            <p:cNvSpPr/>
            <p:nvPr/>
          </p:nvSpPr>
          <p:spPr>
            <a:xfrm>
              <a:off x="0" y="0"/>
              <a:ext cx="406400" cy="607734"/>
            </a:xfrm>
            <a:custGeom>
              <a:avLst/>
              <a:gdLst/>
              <a:ahLst/>
              <a:cxnLst/>
              <a:rect l="l" t="t" r="r" b="b"/>
              <a:pathLst>
                <a:path w="406400" h="607734">
                  <a:moveTo>
                    <a:pt x="203200" y="0"/>
                  </a:moveTo>
                  <a:lnTo>
                    <a:pt x="406400" y="0"/>
                  </a:lnTo>
                  <a:lnTo>
                    <a:pt x="203200" y="607734"/>
                  </a:lnTo>
                  <a:lnTo>
                    <a:pt x="0" y="607734"/>
                  </a:lnTo>
                  <a:lnTo>
                    <a:pt x="203200" y="0"/>
                  </a:lnTo>
                  <a:close/>
                </a:path>
              </a:pathLst>
            </a:custGeom>
            <a:solidFill>
              <a:srgbClr val="80A321"/>
            </a:solidFill>
          </p:spPr>
          <p:txBody>
            <a:bodyPr/>
            <a:lstStyle/>
            <a:p>
              <a:endParaRPr lang="en-US"/>
            </a:p>
          </p:txBody>
        </p:sp>
        <p:sp>
          <p:nvSpPr>
            <p:cNvPr id="30" name="TextBox 7">
              <a:extLst>
                <a:ext uri="{FF2B5EF4-FFF2-40B4-BE49-F238E27FC236}">
                  <a16:creationId xmlns:a16="http://schemas.microsoft.com/office/drawing/2014/main" id="{FF21E87E-6F69-65CE-4DF7-B8DAE10CFBB2}"/>
                </a:ext>
              </a:extLst>
            </p:cNvPr>
            <p:cNvSpPr txBox="1"/>
            <p:nvPr/>
          </p:nvSpPr>
          <p:spPr>
            <a:xfrm>
              <a:off x="101600" y="-38100"/>
              <a:ext cx="203200" cy="645834"/>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8">
            <a:extLst>
              <a:ext uri="{FF2B5EF4-FFF2-40B4-BE49-F238E27FC236}">
                <a16:creationId xmlns:a16="http://schemas.microsoft.com/office/drawing/2014/main" id="{2846C76C-F15E-5386-20ED-59814986244B}"/>
              </a:ext>
            </a:extLst>
          </p:cNvPr>
          <p:cNvGrpSpPr/>
          <p:nvPr/>
        </p:nvGrpSpPr>
        <p:grpSpPr>
          <a:xfrm>
            <a:off x="8238307" y="8739377"/>
            <a:ext cx="8188187" cy="248543"/>
            <a:chOff x="0" y="0"/>
            <a:chExt cx="2156560" cy="65460"/>
          </a:xfrm>
        </p:grpSpPr>
        <p:sp>
          <p:nvSpPr>
            <p:cNvPr id="38" name="Freeform 9">
              <a:extLst>
                <a:ext uri="{FF2B5EF4-FFF2-40B4-BE49-F238E27FC236}">
                  <a16:creationId xmlns:a16="http://schemas.microsoft.com/office/drawing/2014/main" id="{C64B0001-396B-4BC1-F71B-B5372678633A}"/>
                </a:ext>
              </a:extLst>
            </p:cNvPr>
            <p:cNvSpPr/>
            <p:nvPr/>
          </p:nvSpPr>
          <p:spPr>
            <a:xfrm>
              <a:off x="0" y="0"/>
              <a:ext cx="2156560" cy="65460"/>
            </a:xfrm>
            <a:custGeom>
              <a:avLst/>
              <a:gdLst/>
              <a:ahLst/>
              <a:cxnLst/>
              <a:rect l="l" t="t" r="r" b="b"/>
              <a:pathLst>
                <a:path w="2156560" h="65460">
                  <a:moveTo>
                    <a:pt x="32730" y="0"/>
                  </a:moveTo>
                  <a:lnTo>
                    <a:pt x="2123830" y="0"/>
                  </a:lnTo>
                  <a:cubicBezTo>
                    <a:pt x="2141906" y="0"/>
                    <a:pt x="2156560" y="14654"/>
                    <a:pt x="2156560" y="32730"/>
                  </a:cubicBezTo>
                  <a:lnTo>
                    <a:pt x="2156560" y="32730"/>
                  </a:lnTo>
                  <a:cubicBezTo>
                    <a:pt x="2156560" y="50806"/>
                    <a:pt x="2141906" y="65460"/>
                    <a:pt x="2123830" y="65460"/>
                  </a:cubicBezTo>
                  <a:lnTo>
                    <a:pt x="32730" y="65460"/>
                  </a:lnTo>
                  <a:cubicBezTo>
                    <a:pt x="14654" y="65460"/>
                    <a:pt x="0" y="50806"/>
                    <a:pt x="0" y="32730"/>
                  </a:cubicBezTo>
                  <a:lnTo>
                    <a:pt x="0" y="32730"/>
                  </a:lnTo>
                  <a:cubicBezTo>
                    <a:pt x="0" y="14654"/>
                    <a:pt x="14654" y="0"/>
                    <a:pt x="32730" y="0"/>
                  </a:cubicBezTo>
                  <a:close/>
                </a:path>
              </a:pathLst>
            </a:custGeom>
            <a:solidFill>
              <a:srgbClr val="A0D739"/>
            </a:solidFill>
          </p:spPr>
        </p:sp>
        <p:sp>
          <p:nvSpPr>
            <p:cNvPr id="39" name="TextBox 10">
              <a:extLst>
                <a:ext uri="{FF2B5EF4-FFF2-40B4-BE49-F238E27FC236}">
                  <a16:creationId xmlns:a16="http://schemas.microsoft.com/office/drawing/2014/main" id="{4BDE5F09-222E-5C6B-648E-0C04560D981F}"/>
                </a:ext>
              </a:extLst>
            </p:cNvPr>
            <p:cNvSpPr txBox="1"/>
            <p:nvPr/>
          </p:nvSpPr>
          <p:spPr>
            <a:xfrm>
              <a:off x="0" y="-47625"/>
              <a:ext cx="2156560" cy="113085"/>
            </a:xfrm>
            <a:prstGeom prst="rect">
              <a:avLst/>
            </a:prstGeom>
          </p:spPr>
          <p:txBody>
            <a:bodyPr lIns="50800" tIns="50800" rIns="50800" bIns="50800" rtlCol="0" anchor="ctr"/>
            <a:lstStyle/>
            <a:p>
              <a:pPr algn="ctr">
                <a:lnSpc>
                  <a:spcPts val="3220"/>
                </a:lnSpc>
              </a:pPr>
              <a:endParaRPr/>
            </a:p>
          </p:txBody>
        </p:sp>
      </p:grpSp>
      <p:sp>
        <p:nvSpPr>
          <p:cNvPr id="40" name="TextBox 11">
            <a:extLst>
              <a:ext uri="{FF2B5EF4-FFF2-40B4-BE49-F238E27FC236}">
                <a16:creationId xmlns:a16="http://schemas.microsoft.com/office/drawing/2014/main" id="{6F4A6CD1-B656-0B40-E976-A22BED84A41D}"/>
              </a:ext>
            </a:extLst>
          </p:cNvPr>
          <p:cNvSpPr txBox="1"/>
          <p:nvPr/>
        </p:nvSpPr>
        <p:spPr>
          <a:xfrm>
            <a:off x="1292209" y="428427"/>
            <a:ext cx="15890891" cy="2577629"/>
          </a:xfrm>
          <a:prstGeom prst="rect">
            <a:avLst/>
          </a:prstGeom>
        </p:spPr>
        <p:txBody>
          <a:bodyPr wrap="square" lIns="0" tIns="0" rIns="0" bIns="0" rtlCol="0" anchor="t">
            <a:spAutoFit/>
          </a:bodyPr>
          <a:lstStyle/>
          <a:p>
            <a:pPr algn="ctr">
              <a:lnSpc>
                <a:spcPts val="6746"/>
              </a:lnSpc>
            </a:pPr>
            <a:r>
              <a:rPr lang="en-US" sz="5354" b="1" dirty="0">
                <a:solidFill>
                  <a:srgbClr val="087424"/>
                </a:solidFill>
                <a:latin typeface="Times New Roman" panose="02020603050405020304" pitchFamily="18" charset="0"/>
                <a:ea typeface="Garet Ultra-Bold"/>
                <a:cs typeface="Times New Roman" panose="02020603050405020304" pitchFamily="18" charset="0"/>
                <a:sym typeface="Garet Ultra-Bold"/>
              </a:rPr>
              <a:t>THỰC TRẠNG CÔNG TÁC TƯ VẤN HỌC ĐƯỜNG TẠI VIỆT NAM</a:t>
            </a:r>
          </a:p>
          <a:p>
            <a:pPr algn="l">
              <a:lnSpc>
                <a:spcPts val="6746"/>
              </a:lnSpc>
            </a:pPr>
            <a:endParaRPr lang="en-US" sz="5354" b="1" dirty="0">
              <a:solidFill>
                <a:srgbClr val="087424"/>
              </a:solidFill>
              <a:latin typeface="Garet Ultra-Bold"/>
              <a:ea typeface="Garet Ultra-Bold"/>
              <a:cs typeface="Garet Ultra-Bold"/>
              <a:sym typeface="Garet Ultra-Bold"/>
            </a:endParaRPr>
          </a:p>
        </p:txBody>
      </p:sp>
      <p:grpSp>
        <p:nvGrpSpPr>
          <p:cNvPr id="41" name="Group 8">
            <a:extLst>
              <a:ext uri="{FF2B5EF4-FFF2-40B4-BE49-F238E27FC236}">
                <a16:creationId xmlns:a16="http://schemas.microsoft.com/office/drawing/2014/main" id="{88087370-26ED-8DC1-B586-6BE42210DD2B}"/>
              </a:ext>
            </a:extLst>
          </p:cNvPr>
          <p:cNvGrpSpPr/>
          <p:nvPr/>
        </p:nvGrpSpPr>
        <p:grpSpPr>
          <a:xfrm>
            <a:off x="17183100" y="9748228"/>
            <a:ext cx="1710485" cy="1165496"/>
            <a:chOff x="0" y="0"/>
            <a:chExt cx="734123" cy="500219"/>
          </a:xfrm>
        </p:grpSpPr>
        <p:sp>
          <p:nvSpPr>
            <p:cNvPr id="42" name="Freeform 9">
              <a:extLst>
                <a:ext uri="{FF2B5EF4-FFF2-40B4-BE49-F238E27FC236}">
                  <a16:creationId xmlns:a16="http://schemas.microsoft.com/office/drawing/2014/main" id="{A098A6B5-F7C6-3046-1B79-F7D2CFB63DD3}"/>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43" name="TextBox 10">
              <a:extLst>
                <a:ext uri="{FF2B5EF4-FFF2-40B4-BE49-F238E27FC236}">
                  <a16:creationId xmlns:a16="http://schemas.microsoft.com/office/drawing/2014/main" id="{132C0CBB-4FDB-2B6E-CFDD-6CC8DE1E6E52}"/>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44" name="Group 11">
            <a:extLst>
              <a:ext uri="{FF2B5EF4-FFF2-40B4-BE49-F238E27FC236}">
                <a16:creationId xmlns:a16="http://schemas.microsoft.com/office/drawing/2014/main" id="{FED42D62-F1D4-E7C3-D8C3-2A37F19F9B77}"/>
              </a:ext>
            </a:extLst>
          </p:cNvPr>
          <p:cNvGrpSpPr/>
          <p:nvPr/>
        </p:nvGrpSpPr>
        <p:grpSpPr>
          <a:xfrm>
            <a:off x="3254970" y="9748228"/>
            <a:ext cx="14023380" cy="845295"/>
            <a:chOff x="0" y="0"/>
            <a:chExt cx="8298603" cy="500219"/>
          </a:xfrm>
        </p:grpSpPr>
        <p:sp>
          <p:nvSpPr>
            <p:cNvPr id="45" name="Freeform 12">
              <a:extLst>
                <a:ext uri="{FF2B5EF4-FFF2-40B4-BE49-F238E27FC236}">
                  <a16:creationId xmlns:a16="http://schemas.microsoft.com/office/drawing/2014/main" id="{DFAF7EAA-6C92-4589-3D6D-13DAE3EA50E1}"/>
                </a:ext>
              </a:extLst>
            </p:cNvPr>
            <p:cNvSpPr/>
            <p:nvPr/>
          </p:nvSpPr>
          <p:spPr>
            <a:xfrm>
              <a:off x="0" y="0"/>
              <a:ext cx="8298603" cy="500219"/>
            </a:xfrm>
            <a:custGeom>
              <a:avLst/>
              <a:gdLst/>
              <a:ahLst/>
              <a:cxnLst/>
              <a:rect l="l" t="t" r="r" b="b"/>
              <a:pathLst>
                <a:path w="8298603" h="500219">
                  <a:moveTo>
                    <a:pt x="8095403" y="0"/>
                  </a:moveTo>
                  <a:lnTo>
                    <a:pt x="0" y="0"/>
                  </a:lnTo>
                  <a:lnTo>
                    <a:pt x="203200" y="500219"/>
                  </a:lnTo>
                  <a:lnTo>
                    <a:pt x="8298603" y="500219"/>
                  </a:lnTo>
                  <a:lnTo>
                    <a:pt x="809540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47" name="TextBox 13">
              <a:extLst>
                <a:ext uri="{FF2B5EF4-FFF2-40B4-BE49-F238E27FC236}">
                  <a16:creationId xmlns:a16="http://schemas.microsoft.com/office/drawing/2014/main" id="{EF1CDF84-1A63-7F5F-B1DD-8C0091F272C5}"/>
                </a:ext>
              </a:extLst>
            </p:cNvPr>
            <p:cNvSpPr txBox="1"/>
            <p:nvPr/>
          </p:nvSpPr>
          <p:spPr>
            <a:xfrm>
              <a:off x="101600" y="-38100"/>
              <a:ext cx="8095403" cy="538319"/>
            </a:xfrm>
            <a:prstGeom prst="rect">
              <a:avLst/>
            </a:prstGeom>
          </p:spPr>
          <p:txBody>
            <a:bodyPr lIns="50800" tIns="50800" rIns="50800" bIns="50800" rtlCol="0" anchor="ctr"/>
            <a:lstStyle/>
            <a:p>
              <a:pPr algn="ctr">
                <a:lnSpc>
                  <a:spcPts val="2659"/>
                </a:lnSpc>
                <a:spcBef>
                  <a:spcPct val="0"/>
                </a:spcBef>
              </a:pPr>
              <a:endParaRPr/>
            </a:p>
          </p:txBody>
        </p:sp>
      </p:grpSp>
      <p:sp>
        <p:nvSpPr>
          <p:cNvPr id="48" name="AutoShape 14">
            <a:extLst>
              <a:ext uri="{FF2B5EF4-FFF2-40B4-BE49-F238E27FC236}">
                <a16:creationId xmlns:a16="http://schemas.microsoft.com/office/drawing/2014/main" id="{3498344D-CEC1-F048-615F-ECCCD36D8151}"/>
              </a:ext>
            </a:extLst>
          </p:cNvPr>
          <p:cNvSpPr/>
          <p:nvPr/>
        </p:nvSpPr>
        <p:spPr>
          <a:xfrm flipV="1">
            <a:off x="2273641" y="9475652"/>
            <a:ext cx="16300109"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49" name="Group 15">
            <a:extLst>
              <a:ext uri="{FF2B5EF4-FFF2-40B4-BE49-F238E27FC236}">
                <a16:creationId xmlns:a16="http://schemas.microsoft.com/office/drawing/2014/main" id="{74CD16B3-1815-2B5D-8401-ABCA9DB80049}"/>
              </a:ext>
            </a:extLst>
          </p:cNvPr>
          <p:cNvGrpSpPr/>
          <p:nvPr/>
        </p:nvGrpSpPr>
        <p:grpSpPr>
          <a:xfrm>
            <a:off x="-570953" y="9428027"/>
            <a:ext cx="1710485" cy="1165496"/>
            <a:chOff x="0" y="0"/>
            <a:chExt cx="734123" cy="500219"/>
          </a:xfrm>
        </p:grpSpPr>
        <p:sp>
          <p:nvSpPr>
            <p:cNvPr id="50" name="Freeform 16">
              <a:extLst>
                <a:ext uri="{FF2B5EF4-FFF2-40B4-BE49-F238E27FC236}">
                  <a16:creationId xmlns:a16="http://schemas.microsoft.com/office/drawing/2014/main" id="{8614ACA4-7BC4-7D39-79BE-4264A4E8B626}"/>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51" name="TextBox 17">
              <a:extLst>
                <a:ext uri="{FF2B5EF4-FFF2-40B4-BE49-F238E27FC236}">
                  <a16:creationId xmlns:a16="http://schemas.microsoft.com/office/drawing/2014/main" id="{A23F0B13-AB87-3957-1D09-5B0B6195A1A9}"/>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2" name="Group 18">
            <a:extLst>
              <a:ext uri="{FF2B5EF4-FFF2-40B4-BE49-F238E27FC236}">
                <a16:creationId xmlns:a16="http://schemas.microsoft.com/office/drawing/2014/main" id="{3D7B1B12-2CEB-0845-249D-E369E9ACB0FA}"/>
              </a:ext>
            </a:extLst>
          </p:cNvPr>
          <p:cNvGrpSpPr/>
          <p:nvPr/>
        </p:nvGrpSpPr>
        <p:grpSpPr>
          <a:xfrm>
            <a:off x="1627444" y="9428027"/>
            <a:ext cx="1710485" cy="1165496"/>
            <a:chOff x="0" y="0"/>
            <a:chExt cx="734123" cy="500219"/>
          </a:xfrm>
        </p:grpSpPr>
        <p:sp>
          <p:nvSpPr>
            <p:cNvPr id="53" name="Freeform 19">
              <a:extLst>
                <a:ext uri="{FF2B5EF4-FFF2-40B4-BE49-F238E27FC236}">
                  <a16:creationId xmlns:a16="http://schemas.microsoft.com/office/drawing/2014/main" id="{8E912824-97F0-98AD-67D2-1AB47C47DC88}"/>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54" name="TextBox 20">
              <a:extLst>
                <a:ext uri="{FF2B5EF4-FFF2-40B4-BE49-F238E27FC236}">
                  <a16:creationId xmlns:a16="http://schemas.microsoft.com/office/drawing/2014/main" id="{37B352F3-5EF4-0934-A720-5B146C0CC5F3}"/>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56" name="Group 21">
            <a:extLst>
              <a:ext uri="{FF2B5EF4-FFF2-40B4-BE49-F238E27FC236}">
                <a16:creationId xmlns:a16="http://schemas.microsoft.com/office/drawing/2014/main" id="{5FDCD55A-8251-ACBC-41A4-36082954C201}"/>
              </a:ext>
            </a:extLst>
          </p:cNvPr>
          <p:cNvGrpSpPr/>
          <p:nvPr/>
        </p:nvGrpSpPr>
        <p:grpSpPr>
          <a:xfrm>
            <a:off x="910038" y="9428027"/>
            <a:ext cx="946900" cy="1165496"/>
            <a:chOff x="0" y="0"/>
            <a:chExt cx="406400" cy="500219"/>
          </a:xfrm>
        </p:grpSpPr>
        <p:sp>
          <p:nvSpPr>
            <p:cNvPr id="58" name="Freeform 22">
              <a:extLst>
                <a:ext uri="{FF2B5EF4-FFF2-40B4-BE49-F238E27FC236}">
                  <a16:creationId xmlns:a16="http://schemas.microsoft.com/office/drawing/2014/main" id="{B4216C95-ACE1-C9D5-6401-25CEBD8D4242}"/>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59" name="TextBox 23">
              <a:extLst>
                <a:ext uri="{FF2B5EF4-FFF2-40B4-BE49-F238E27FC236}">
                  <a16:creationId xmlns:a16="http://schemas.microsoft.com/office/drawing/2014/main" id="{5BDA3E01-66ED-17F6-CA19-A675ED35D124}"/>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9">
            <a:extLst>
              <a:ext uri="{FF2B5EF4-FFF2-40B4-BE49-F238E27FC236}">
                <a16:creationId xmlns:a16="http://schemas.microsoft.com/office/drawing/2014/main" id="{24BE1431-1565-D2E9-C09A-F1C5C12E919A}"/>
              </a:ext>
            </a:extLst>
          </p:cNvPr>
          <p:cNvSpPr txBox="1"/>
          <p:nvPr/>
        </p:nvSpPr>
        <p:spPr>
          <a:xfrm>
            <a:off x="7702411" y="2482832"/>
            <a:ext cx="8994825" cy="5831853"/>
          </a:xfrm>
          <a:prstGeom prst="rect">
            <a:avLst/>
          </a:prstGeom>
          <a:noFill/>
        </p:spPr>
        <p:txBody>
          <a:bodyPr wrap="square">
            <a:spAutoFit/>
          </a:bodyPr>
          <a:lstStyle/>
          <a:p>
            <a:pPr marL="727602" lvl="1" indent="-457200" algn="just">
              <a:lnSpc>
                <a:spcPct val="150000"/>
              </a:lnSpc>
              <a:buFont typeface="Wingdings" panose="05000000000000000000" pitchFamily="2" charset="2"/>
              <a:buChar char="ü"/>
            </a:pPr>
            <a:r>
              <a:rPr lang="vi-VN" sz="2800" b="1" dirty="0">
                <a:solidFill>
                  <a:srgbClr val="FF0000"/>
                </a:solidFill>
                <a:latin typeface="+mj-lt"/>
              </a:rPr>
              <a:t>Ngày 25/3/2025</a:t>
            </a:r>
            <a:r>
              <a:rPr lang="vi-VN" sz="2800" dirty="0">
                <a:solidFill>
                  <a:srgbClr val="FF0000"/>
                </a:solidFill>
                <a:latin typeface="+mj-lt"/>
              </a:rPr>
              <a:t>, bộ giáo dục và đào tạo ban hành dự thảo thông tư về công tác tư vấn học đường và công tác xã hội trong trường học</a:t>
            </a:r>
            <a:endParaRPr lang="en-US" sz="4000" dirty="0">
              <a:solidFill>
                <a:srgbClr val="FF0000"/>
              </a:solidFill>
              <a:latin typeface="+mj-lt"/>
              <a:ea typeface="Inter Bold"/>
              <a:cs typeface="Times New Roman" panose="02020603050405020304" pitchFamily="18" charset="0"/>
              <a:sym typeface="Inter Bold"/>
            </a:endParaRPr>
          </a:p>
          <a:p>
            <a:pPr marL="727602" lvl="1" indent="-457200" algn="just">
              <a:lnSpc>
                <a:spcPct val="150000"/>
              </a:lnSpc>
              <a:buFont typeface="Wingdings" panose="05000000000000000000" pitchFamily="2" charset="2"/>
              <a:buChar char="ü"/>
            </a:pPr>
            <a:r>
              <a:rPr lang="en-US" sz="2800" b="1" dirty="0" err="1">
                <a:solidFill>
                  <a:srgbClr val="203825"/>
                </a:solidFill>
                <a:latin typeface="Times New Roman" panose="02020603050405020304" pitchFamily="18" charset="0"/>
                <a:ea typeface="Inter Bold"/>
                <a:cs typeface="Times New Roman" panose="02020603050405020304" pitchFamily="18" charset="0"/>
                <a:sym typeface="Inter Bold"/>
              </a:rPr>
              <a:t>Mục</a:t>
            </a:r>
            <a:r>
              <a:rPr lang="en-US" sz="2800" b="1" dirty="0">
                <a:solidFill>
                  <a:srgbClr val="203825"/>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03825"/>
                </a:solidFill>
                <a:latin typeface="Times New Roman" panose="02020603050405020304" pitchFamily="18" charset="0"/>
                <a:ea typeface="Inter Bold"/>
                <a:cs typeface="Times New Roman" panose="02020603050405020304" pitchFamily="18" charset="0"/>
                <a:sym typeface="Inter Bold"/>
              </a:rPr>
              <a:t>tiêu</a:t>
            </a:r>
            <a:r>
              <a:rPr lang="en-US" sz="2800" b="1" dirty="0">
                <a:solidFill>
                  <a:srgbClr val="203825"/>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03825"/>
                </a:solidFill>
                <a:latin typeface="Times New Roman" panose="02020603050405020304" pitchFamily="18" charset="0"/>
                <a:ea typeface="Inter Bold"/>
                <a:cs typeface="Times New Roman" panose="02020603050405020304" pitchFamily="18" charset="0"/>
                <a:sym typeface="Inter Bold"/>
              </a:rPr>
              <a:t>cốt</a:t>
            </a:r>
            <a:r>
              <a:rPr lang="en-US" sz="2800" b="1" dirty="0">
                <a:solidFill>
                  <a:srgbClr val="203825"/>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03825"/>
                </a:solidFill>
                <a:latin typeface="Times New Roman" panose="02020603050405020304" pitchFamily="18" charset="0"/>
                <a:ea typeface="Inter Bold"/>
                <a:cs typeface="Times New Roman" panose="02020603050405020304" pitchFamily="18" charset="0"/>
                <a:sym typeface="Inter Bold"/>
              </a:rPr>
              <a:t>lõi</a:t>
            </a:r>
            <a:r>
              <a:rPr lang="en-US" sz="2800" dirty="0">
                <a:solidFill>
                  <a:srgbClr val="203825"/>
                </a:solidFill>
                <a:latin typeface="Times New Roman" panose="02020603050405020304" pitchFamily="18" charset="0"/>
                <a:ea typeface="Inter Bold"/>
                <a:cs typeface="Times New Roman" panose="02020603050405020304" pitchFamily="18" charset="0"/>
                <a:sym typeface="Inter Bold"/>
              </a:rPr>
              <a:t>:</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Nâng</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cao</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năng</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lực</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tự</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giải</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quyết</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và</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tìm</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kiếm</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hỗ</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trợ</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của</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học</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sinh</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p>
          <a:p>
            <a:pPr marL="727602" lvl="1" indent="-457200" algn="just">
              <a:lnSpc>
                <a:spcPct val="150000"/>
              </a:lnSpc>
              <a:buFont typeface="Wingdings" panose="05000000000000000000" pitchFamily="2" charset="2"/>
              <a:buChar char="ü"/>
            </a:pPr>
            <a:r>
              <a:rPr lang="en-US" sz="2800" b="1" dirty="0">
                <a:solidFill>
                  <a:srgbClr val="203825"/>
                </a:solidFill>
                <a:latin typeface="Times New Roman" panose="02020603050405020304" pitchFamily="18" charset="0"/>
                <a:ea typeface="Inter Bold"/>
                <a:cs typeface="Times New Roman" panose="02020603050405020304" pitchFamily="18" charset="0"/>
                <a:sym typeface="Inter Bold"/>
              </a:rPr>
              <a:t>Định </a:t>
            </a:r>
            <a:r>
              <a:rPr lang="en-US" sz="2800" b="1" dirty="0" err="1">
                <a:solidFill>
                  <a:srgbClr val="203825"/>
                </a:solidFill>
                <a:latin typeface="Times New Roman" panose="02020603050405020304" pitchFamily="18" charset="0"/>
                <a:ea typeface="Inter Bold"/>
                <a:cs typeface="Times New Roman" panose="02020603050405020304" pitchFamily="18" charset="0"/>
                <a:sym typeface="Inter Bold"/>
              </a:rPr>
              <a:t>hướng</a:t>
            </a:r>
            <a:r>
              <a:rPr lang="en-US" sz="2800" b="1" dirty="0">
                <a:solidFill>
                  <a:srgbClr val="203825"/>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03825"/>
                </a:solidFill>
                <a:latin typeface="Times New Roman" panose="02020603050405020304" pitchFamily="18" charset="0"/>
                <a:ea typeface="Inter Bold"/>
                <a:cs typeface="Times New Roman" panose="02020603050405020304" pitchFamily="18" charset="0"/>
                <a:sym typeface="Inter Bold"/>
              </a:rPr>
              <a:t>nhân</a:t>
            </a:r>
            <a:r>
              <a:rPr lang="en-US" sz="2800" b="1" dirty="0">
                <a:solidFill>
                  <a:srgbClr val="203825"/>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03825"/>
                </a:solidFill>
                <a:latin typeface="Times New Roman" panose="02020603050405020304" pitchFamily="18" charset="0"/>
                <a:ea typeface="Inter Bold"/>
                <a:cs typeface="Times New Roman" panose="02020603050405020304" pitchFamily="18" charset="0"/>
                <a:sym typeface="Inter Bold"/>
              </a:rPr>
              <a:t>cách</a:t>
            </a:r>
            <a:r>
              <a:rPr lang="en-US" sz="2800" dirty="0">
                <a:solidFill>
                  <a:srgbClr val="203825"/>
                </a:solidFill>
                <a:latin typeface="Times New Roman" panose="02020603050405020304" pitchFamily="18" charset="0"/>
                <a:ea typeface="Inter Bold"/>
                <a:cs typeface="Times New Roman" panose="02020603050405020304" pitchFamily="18" charset="0"/>
                <a:sym typeface="Inter Bold"/>
              </a:rPr>
              <a:t>:</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Góp</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phần</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hình</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thành</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thái</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độ</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ứng</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xử</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đúng</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mực</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và</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hoàn</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thiện</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nhân</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cách</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học</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sinh</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a:t>
            </a:r>
          </a:p>
          <a:p>
            <a:pPr marL="727602" lvl="1" indent="-457200" algn="just">
              <a:lnSpc>
                <a:spcPct val="150000"/>
              </a:lnSpc>
              <a:buFont typeface="Wingdings" panose="05000000000000000000" pitchFamily="2" charset="2"/>
              <a:buChar char="ü"/>
            </a:pPr>
            <a:r>
              <a:rPr lang="en-US" sz="2800" b="1" dirty="0" err="1">
                <a:solidFill>
                  <a:srgbClr val="203825"/>
                </a:solidFill>
                <a:latin typeface="Times New Roman" panose="02020603050405020304" pitchFamily="18" charset="0"/>
                <a:ea typeface="Inter Bold"/>
                <a:cs typeface="Times New Roman" panose="02020603050405020304" pitchFamily="18" charset="0"/>
                <a:sym typeface="Inter Bold"/>
              </a:rPr>
              <a:t>Cơ</a:t>
            </a:r>
            <a:r>
              <a:rPr lang="en-US" sz="2800" b="1" dirty="0">
                <a:solidFill>
                  <a:srgbClr val="203825"/>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03825"/>
                </a:solidFill>
                <a:latin typeface="Times New Roman" panose="02020603050405020304" pitchFamily="18" charset="0"/>
                <a:ea typeface="Inter Bold"/>
                <a:cs typeface="Times New Roman" panose="02020603050405020304" pitchFamily="18" charset="0"/>
                <a:sym typeface="Inter Bold"/>
              </a:rPr>
              <a:t>chế</a:t>
            </a:r>
            <a:r>
              <a:rPr lang="en-US" sz="2800" b="1" dirty="0">
                <a:solidFill>
                  <a:srgbClr val="203825"/>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03825"/>
                </a:solidFill>
                <a:latin typeface="Times New Roman" panose="02020603050405020304" pitchFamily="18" charset="0"/>
                <a:ea typeface="Inter Bold"/>
                <a:cs typeface="Times New Roman" panose="02020603050405020304" pitchFamily="18" charset="0"/>
                <a:sym typeface="Inter Bold"/>
              </a:rPr>
              <a:t>phối</a:t>
            </a:r>
            <a:r>
              <a:rPr lang="en-US" sz="2800" b="1" dirty="0">
                <a:solidFill>
                  <a:srgbClr val="203825"/>
                </a:solidFill>
                <a:latin typeface="Times New Roman" panose="02020603050405020304" pitchFamily="18" charset="0"/>
                <a:ea typeface="Inter Bold"/>
                <a:cs typeface="Times New Roman" panose="02020603050405020304" pitchFamily="18" charset="0"/>
                <a:sym typeface="Inter Bold"/>
              </a:rPr>
              <a:t> </a:t>
            </a:r>
            <a:r>
              <a:rPr lang="en-US" sz="2800" b="1" dirty="0" err="1">
                <a:solidFill>
                  <a:srgbClr val="203825"/>
                </a:solidFill>
                <a:latin typeface="Times New Roman" panose="02020603050405020304" pitchFamily="18" charset="0"/>
                <a:ea typeface="Inter Bold"/>
                <a:cs typeface="Times New Roman" panose="02020603050405020304" pitchFamily="18" charset="0"/>
                <a:sym typeface="Inter Bold"/>
              </a:rPr>
              <a:t>hợp</a:t>
            </a:r>
            <a:r>
              <a:rPr lang="en-US" sz="2800" dirty="0">
                <a:solidFill>
                  <a:srgbClr val="203825"/>
                </a:solidFill>
                <a:latin typeface="Times New Roman" panose="02020603050405020304" pitchFamily="18" charset="0"/>
                <a:ea typeface="Inter Bold"/>
                <a:cs typeface="Times New Roman" panose="02020603050405020304" pitchFamily="18" charset="0"/>
                <a:sym typeface="Inter Bold"/>
              </a:rPr>
              <a:t>:</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Nhấn</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mạnh</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sự</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liên</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kết</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chặt</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chẽ</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giữa</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Nhà</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trường</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 Gia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đình</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Xã</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 </a:t>
            </a:r>
            <a:r>
              <a:rPr lang="en-US" sz="2800" dirty="0" err="1">
                <a:solidFill>
                  <a:srgbClr val="203825"/>
                </a:solidFill>
                <a:latin typeface="Times New Roman" panose="02020603050405020304" pitchFamily="18" charset="0"/>
                <a:ea typeface="Inter Semi-Bold"/>
                <a:cs typeface="Times New Roman" panose="02020603050405020304" pitchFamily="18" charset="0"/>
                <a:sym typeface="Inter Semi-Bold"/>
              </a:rPr>
              <a:t>hội</a:t>
            </a:r>
            <a:r>
              <a:rPr lang="en-US" sz="2800" dirty="0">
                <a:solidFill>
                  <a:srgbClr val="203825"/>
                </a:solidFill>
                <a:latin typeface="Times New Roman" panose="02020603050405020304" pitchFamily="18" charset="0"/>
                <a:ea typeface="Inter Semi-Bold"/>
                <a:cs typeface="Times New Roman" panose="02020603050405020304" pitchFamily="18" charset="0"/>
                <a:sym typeface="Inter Semi-Bold"/>
              </a:rPr>
              <a:t>.</a:t>
            </a:r>
          </a:p>
        </p:txBody>
      </p:sp>
      <p:grpSp>
        <p:nvGrpSpPr>
          <p:cNvPr id="15" name="Group 5">
            <a:extLst>
              <a:ext uri="{FF2B5EF4-FFF2-40B4-BE49-F238E27FC236}">
                <a16:creationId xmlns:a16="http://schemas.microsoft.com/office/drawing/2014/main" id="{1A28AC3F-76B7-F167-62D5-FE61B5ABE0AD}"/>
              </a:ext>
            </a:extLst>
          </p:cNvPr>
          <p:cNvGrpSpPr/>
          <p:nvPr/>
        </p:nvGrpSpPr>
        <p:grpSpPr>
          <a:xfrm>
            <a:off x="1181338" y="2436093"/>
            <a:ext cx="6097209" cy="6097209"/>
            <a:chOff x="0" y="0"/>
            <a:chExt cx="812800" cy="812800"/>
          </a:xfrm>
        </p:grpSpPr>
        <p:sp>
          <p:nvSpPr>
            <p:cNvPr id="16" name="Freeform 6">
              <a:extLst>
                <a:ext uri="{FF2B5EF4-FFF2-40B4-BE49-F238E27FC236}">
                  <a16:creationId xmlns:a16="http://schemas.microsoft.com/office/drawing/2014/main" id="{856290A4-6479-F046-8F5E-0143D7A6620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8888" r="-38888"/>
              </a:stretch>
            </a:blipFill>
          </p:spPr>
        </p:sp>
      </p:grpSp>
    </p:spTree>
    <p:extLst>
      <p:ext uri="{BB962C8B-B14F-4D97-AF65-F5344CB8AC3E}">
        <p14:creationId xmlns:p14="http://schemas.microsoft.com/office/powerpoint/2010/main" val="1992331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629315-29E7-07AF-CE62-6E06FDD3C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0"/>
            <a:ext cx="18288000" cy="10287000"/>
          </a:xfrm>
          <a:prstGeom prst="rect">
            <a:avLst/>
          </a:prstGeom>
        </p:spPr>
      </p:pic>
      <p:sp>
        <p:nvSpPr>
          <p:cNvPr id="6" name="Rectangle 1">
            <a:extLst>
              <a:ext uri="{FF2B5EF4-FFF2-40B4-BE49-F238E27FC236}">
                <a16:creationId xmlns:a16="http://schemas.microsoft.com/office/drawing/2014/main" id="{6934EF65-961A-66E1-9802-CD16E4B5C4D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2052" name="Picture 4">
            <a:extLst>
              <a:ext uri="{FF2B5EF4-FFF2-40B4-BE49-F238E27FC236}">
                <a16:creationId xmlns:a16="http://schemas.microsoft.com/office/drawing/2014/main" id="{91565979-6C69-AD12-D51B-51A905022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8800" y="5967165"/>
            <a:ext cx="4867275" cy="4186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2871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3FC85-60BB-2D8A-99F6-45F05AFADC4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6F1AFB7-EC0B-D29A-ED20-48EA42490D66}"/>
              </a:ext>
            </a:extLst>
          </p:cNvPr>
          <p:cNvSpPr/>
          <p:nvPr/>
        </p:nvSpPr>
        <p:spPr>
          <a:xfrm flipH="1">
            <a:off x="2234936" y="882188"/>
            <a:ext cx="13818128" cy="0"/>
          </a:xfrm>
          <a:prstGeom prst="line">
            <a:avLst/>
          </a:prstGeom>
          <a:ln w="95250" cap="flat">
            <a:gradFill>
              <a:gsLst>
                <a:gs pos="0">
                  <a:srgbClr val="87A922">
                    <a:alpha val="100000"/>
                  </a:srgbClr>
                </a:gs>
                <a:gs pos="100000">
                  <a:srgbClr val="416D19">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3" name="Group 3">
            <a:extLst>
              <a:ext uri="{FF2B5EF4-FFF2-40B4-BE49-F238E27FC236}">
                <a16:creationId xmlns:a16="http://schemas.microsoft.com/office/drawing/2014/main" id="{2DDCA629-EA95-4EAC-09D2-7C546B252D74}"/>
              </a:ext>
            </a:extLst>
          </p:cNvPr>
          <p:cNvGrpSpPr/>
          <p:nvPr/>
        </p:nvGrpSpPr>
        <p:grpSpPr>
          <a:xfrm>
            <a:off x="17133144" y="347065"/>
            <a:ext cx="1710485" cy="1165496"/>
            <a:chOff x="0" y="0"/>
            <a:chExt cx="734123" cy="500219"/>
          </a:xfrm>
        </p:grpSpPr>
        <p:sp>
          <p:nvSpPr>
            <p:cNvPr id="4" name="Freeform 4">
              <a:extLst>
                <a:ext uri="{FF2B5EF4-FFF2-40B4-BE49-F238E27FC236}">
                  <a16:creationId xmlns:a16="http://schemas.microsoft.com/office/drawing/2014/main" id="{2AF669FA-F6E3-6265-6E0A-3A6E53D6090E}"/>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5" name="TextBox 5">
              <a:extLst>
                <a:ext uri="{FF2B5EF4-FFF2-40B4-BE49-F238E27FC236}">
                  <a16:creationId xmlns:a16="http://schemas.microsoft.com/office/drawing/2014/main" id="{8D686D1C-FF2B-093D-F9C9-FC3A05542897}"/>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EA7232C8-A876-59DC-75D6-2A884C60EDB1}"/>
              </a:ext>
            </a:extLst>
          </p:cNvPr>
          <p:cNvGrpSpPr/>
          <p:nvPr/>
        </p:nvGrpSpPr>
        <p:grpSpPr>
          <a:xfrm>
            <a:off x="14934747" y="347065"/>
            <a:ext cx="1710485" cy="1165496"/>
            <a:chOff x="0" y="0"/>
            <a:chExt cx="734123" cy="500219"/>
          </a:xfrm>
        </p:grpSpPr>
        <p:sp>
          <p:nvSpPr>
            <p:cNvPr id="7" name="Freeform 7">
              <a:extLst>
                <a:ext uri="{FF2B5EF4-FFF2-40B4-BE49-F238E27FC236}">
                  <a16:creationId xmlns:a16="http://schemas.microsoft.com/office/drawing/2014/main" id="{C9DAEF81-6A4A-7E8C-9315-D59DD34EF445}"/>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8" name="TextBox 8">
              <a:extLst>
                <a:ext uri="{FF2B5EF4-FFF2-40B4-BE49-F238E27FC236}">
                  <a16:creationId xmlns:a16="http://schemas.microsoft.com/office/drawing/2014/main" id="{5ED8BECE-0A2D-C4C2-6D1F-BA504377D408}"/>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a:extLst>
              <a:ext uri="{FF2B5EF4-FFF2-40B4-BE49-F238E27FC236}">
                <a16:creationId xmlns:a16="http://schemas.microsoft.com/office/drawing/2014/main" id="{2F40812C-5F78-1546-97FA-3CF5A11EBF2D}"/>
              </a:ext>
            </a:extLst>
          </p:cNvPr>
          <p:cNvGrpSpPr/>
          <p:nvPr/>
        </p:nvGrpSpPr>
        <p:grpSpPr>
          <a:xfrm>
            <a:off x="16415738" y="347065"/>
            <a:ext cx="946900" cy="1165496"/>
            <a:chOff x="0" y="0"/>
            <a:chExt cx="406400" cy="500219"/>
          </a:xfrm>
        </p:grpSpPr>
        <p:sp>
          <p:nvSpPr>
            <p:cNvPr id="10" name="Freeform 10">
              <a:extLst>
                <a:ext uri="{FF2B5EF4-FFF2-40B4-BE49-F238E27FC236}">
                  <a16:creationId xmlns:a16="http://schemas.microsoft.com/office/drawing/2014/main" id="{61C022DA-6455-726D-2F34-FDFDBCB8D96A}"/>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11" name="TextBox 11">
              <a:extLst>
                <a:ext uri="{FF2B5EF4-FFF2-40B4-BE49-F238E27FC236}">
                  <a16:creationId xmlns:a16="http://schemas.microsoft.com/office/drawing/2014/main" id="{EAB2655A-E15C-55E3-D50A-F3D01ACB6FA1}"/>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a:extLst>
              <a:ext uri="{FF2B5EF4-FFF2-40B4-BE49-F238E27FC236}">
                <a16:creationId xmlns:a16="http://schemas.microsoft.com/office/drawing/2014/main" id="{58D387E4-5C9E-A2D2-6756-93B7F66A1B3C}"/>
              </a:ext>
            </a:extLst>
          </p:cNvPr>
          <p:cNvGrpSpPr/>
          <p:nvPr/>
        </p:nvGrpSpPr>
        <p:grpSpPr>
          <a:xfrm rot="-10800000">
            <a:off x="-553095" y="347065"/>
            <a:ext cx="1710485" cy="1165496"/>
            <a:chOff x="0" y="0"/>
            <a:chExt cx="734123" cy="500219"/>
          </a:xfrm>
        </p:grpSpPr>
        <p:sp>
          <p:nvSpPr>
            <p:cNvPr id="13" name="Freeform 13">
              <a:extLst>
                <a:ext uri="{FF2B5EF4-FFF2-40B4-BE49-F238E27FC236}">
                  <a16:creationId xmlns:a16="http://schemas.microsoft.com/office/drawing/2014/main" id="{BAAED620-06FD-0110-9A9C-65336489046C}"/>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14" name="TextBox 14">
              <a:extLst>
                <a:ext uri="{FF2B5EF4-FFF2-40B4-BE49-F238E27FC236}">
                  <a16:creationId xmlns:a16="http://schemas.microsoft.com/office/drawing/2014/main" id="{85F79545-CD70-D7FC-B572-D30532221E28}"/>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8710897B-039E-7315-5636-CB99BE2DC743}"/>
              </a:ext>
            </a:extLst>
          </p:cNvPr>
          <p:cNvGrpSpPr/>
          <p:nvPr/>
        </p:nvGrpSpPr>
        <p:grpSpPr>
          <a:xfrm rot="-10800000">
            <a:off x="1645301" y="347065"/>
            <a:ext cx="1710485" cy="1165496"/>
            <a:chOff x="0" y="0"/>
            <a:chExt cx="734123" cy="500219"/>
          </a:xfrm>
        </p:grpSpPr>
        <p:sp>
          <p:nvSpPr>
            <p:cNvPr id="16" name="Freeform 16">
              <a:extLst>
                <a:ext uri="{FF2B5EF4-FFF2-40B4-BE49-F238E27FC236}">
                  <a16:creationId xmlns:a16="http://schemas.microsoft.com/office/drawing/2014/main" id="{1B88C626-72E7-0CC8-42EB-EEAB2168D6B9}"/>
                </a:ext>
              </a:extLst>
            </p:cNvPr>
            <p:cNvSpPr/>
            <p:nvPr/>
          </p:nvSpPr>
          <p:spPr>
            <a:xfrm>
              <a:off x="0" y="0"/>
              <a:ext cx="734123" cy="500219"/>
            </a:xfrm>
            <a:custGeom>
              <a:avLst/>
              <a:gdLst/>
              <a:ahLst/>
              <a:cxnLst/>
              <a:rect l="l" t="t" r="r" b="b"/>
              <a:pathLst>
                <a:path w="734123" h="500219">
                  <a:moveTo>
                    <a:pt x="530923" y="0"/>
                  </a:moveTo>
                  <a:lnTo>
                    <a:pt x="0" y="0"/>
                  </a:lnTo>
                  <a:lnTo>
                    <a:pt x="203200" y="500219"/>
                  </a:lnTo>
                  <a:lnTo>
                    <a:pt x="734123" y="500219"/>
                  </a:lnTo>
                  <a:lnTo>
                    <a:pt x="530923"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17" name="TextBox 17">
              <a:extLst>
                <a:ext uri="{FF2B5EF4-FFF2-40B4-BE49-F238E27FC236}">
                  <a16:creationId xmlns:a16="http://schemas.microsoft.com/office/drawing/2014/main" id="{4D1435FC-F5E1-3F4A-9105-F00CB8820D54}"/>
                </a:ext>
              </a:extLst>
            </p:cNvPr>
            <p:cNvSpPr txBox="1"/>
            <p:nvPr/>
          </p:nvSpPr>
          <p:spPr>
            <a:xfrm>
              <a:off x="101600" y="-38100"/>
              <a:ext cx="530923"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a:extLst>
              <a:ext uri="{FF2B5EF4-FFF2-40B4-BE49-F238E27FC236}">
                <a16:creationId xmlns:a16="http://schemas.microsoft.com/office/drawing/2014/main" id="{4F2D1A1A-A38B-0281-06D9-2D388E1313F3}"/>
              </a:ext>
            </a:extLst>
          </p:cNvPr>
          <p:cNvGrpSpPr/>
          <p:nvPr/>
        </p:nvGrpSpPr>
        <p:grpSpPr>
          <a:xfrm rot="-10800000">
            <a:off x="927895" y="347065"/>
            <a:ext cx="946900" cy="1165496"/>
            <a:chOff x="0" y="0"/>
            <a:chExt cx="406400" cy="500219"/>
          </a:xfrm>
        </p:grpSpPr>
        <p:sp>
          <p:nvSpPr>
            <p:cNvPr id="19" name="Freeform 19">
              <a:extLst>
                <a:ext uri="{FF2B5EF4-FFF2-40B4-BE49-F238E27FC236}">
                  <a16:creationId xmlns:a16="http://schemas.microsoft.com/office/drawing/2014/main" id="{74BB7255-D837-6A71-CD08-67B19946635F}"/>
                </a:ext>
              </a:extLst>
            </p:cNvPr>
            <p:cNvSpPr/>
            <p:nvPr/>
          </p:nvSpPr>
          <p:spPr>
            <a:xfrm>
              <a:off x="0" y="0"/>
              <a:ext cx="406400" cy="500219"/>
            </a:xfrm>
            <a:custGeom>
              <a:avLst/>
              <a:gdLst/>
              <a:ahLst/>
              <a:cxnLst/>
              <a:rect l="l" t="t" r="r" b="b"/>
              <a:pathLst>
                <a:path w="406400" h="500219">
                  <a:moveTo>
                    <a:pt x="203200" y="0"/>
                  </a:moveTo>
                  <a:lnTo>
                    <a:pt x="0" y="0"/>
                  </a:lnTo>
                  <a:lnTo>
                    <a:pt x="203200" y="500219"/>
                  </a:lnTo>
                  <a:lnTo>
                    <a:pt x="406400" y="500219"/>
                  </a:lnTo>
                  <a:lnTo>
                    <a:pt x="203200" y="0"/>
                  </a:lnTo>
                  <a:close/>
                </a:path>
              </a:pathLst>
            </a:custGeom>
            <a:gradFill rotWithShape="1">
              <a:gsLst>
                <a:gs pos="0">
                  <a:srgbClr val="87A922">
                    <a:alpha val="100000"/>
                  </a:srgbClr>
                </a:gs>
                <a:gs pos="100000">
                  <a:srgbClr val="416D19">
                    <a:alpha val="100000"/>
                  </a:srgbClr>
                </a:gs>
              </a:gsLst>
              <a:path path="circle">
                <a:fillToRect r="100000" b="100000"/>
              </a:path>
              <a:tileRect l="-100000" t="-100000"/>
            </a:gradFill>
          </p:spPr>
          <p:txBody>
            <a:bodyPr/>
            <a:lstStyle/>
            <a:p>
              <a:endParaRPr lang="en-US"/>
            </a:p>
          </p:txBody>
        </p:sp>
        <p:sp>
          <p:nvSpPr>
            <p:cNvPr id="20" name="TextBox 20">
              <a:extLst>
                <a:ext uri="{FF2B5EF4-FFF2-40B4-BE49-F238E27FC236}">
                  <a16:creationId xmlns:a16="http://schemas.microsoft.com/office/drawing/2014/main" id="{583454A2-62C5-C34A-34CA-5E14FF130F5A}"/>
                </a:ext>
              </a:extLst>
            </p:cNvPr>
            <p:cNvSpPr txBox="1"/>
            <p:nvPr/>
          </p:nvSpPr>
          <p:spPr>
            <a:xfrm>
              <a:off x="101600" y="-38100"/>
              <a:ext cx="20320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a:extLst>
              <a:ext uri="{FF2B5EF4-FFF2-40B4-BE49-F238E27FC236}">
                <a16:creationId xmlns:a16="http://schemas.microsoft.com/office/drawing/2014/main" id="{E86455B7-6B2B-1C50-B35F-A0DCA1EE9105}"/>
              </a:ext>
            </a:extLst>
          </p:cNvPr>
          <p:cNvGrpSpPr/>
          <p:nvPr/>
        </p:nvGrpSpPr>
        <p:grpSpPr>
          <a:xfrm>
            <a:off x="0" y="10042598"/>
            <a:ext cx="18288000" cy="569326"/>
            <a:chOff x="0" y="0"/>
            <a:chExt cx="16068130" cy="500219"/>
          </a:xfrm>
        </p:grpSpPr>
        <p:sp>
          <p:nvSpPr>
            <p:cNvPr id="22" name="Freeform 22">
              <a:extLst>
                <a:ext uri="{FF2B5EF4-FFF2-40B4-BE49-F238E27FC236}">
                  <a16:creationId xmlns:a16="http://schemas.microsoft.com/office/drawing/2014/main" id="{CC371C6F-EDC4-70D6-08F9-781DE5F3EE00}"/>
                </a:ext>
              </a:extLst>
            </p:cNvPr>
            <p:cNvSpPr/>
            <p:nvPr/>
          </p:nvSpPr>
          <p:spPr>
            <a:xfrm>
              <a:off x="0" y="0"/>
              <a:ext cx="16068129" cy="500219"/>
            </a:xfrm>
            <a:custGeom>
              <a:avLst/>
              <a:gdLst/>
              <a:ahLst/>
              <a:cxnLst/>
              <a:rect l="l" t="t" r="r" b="b"/>
              <a:pathLst>
                <a:path w="16068129" h="500219">
                  <a:moveTo>
                    <a:pt x="15864929" y="0"/>
                  </a:moveTo>
                  <a:lnTo>
                    <a:pt x="0" y="0"/>
                  </a:lnTo>
                  <a:lnTo>
                    <a:pt x="203200" y="500219"/>
                  </a:lnTo>
                  <a:lnTo>
                    <a:pt x="16068129" y="500219"/>
                  </a:lnTo>
                  <a:lnTo>
                    <a:pt x="15864929" y="0"/>
                  </a:lnTo>
                  <a:close/>
                </a:path>
              </a:pathLst>
            </a:custGeom>
            <a:gradFill rotWithShape="1">
              <a:gsLst>
                <a:gs pos="0">
                  <a:srgbClr val="45701A">
                    <a:alpha val="100000"/>
                  </a:srgbClr>
                </a:gs>
                <a:gs pos="100000">
                  <a:srgbClr val="1A4D2E">
                    <a:alpha val="100000"/>
                  </a:srgbClr>
                </a:gs>
              </a:gsLst>
              <a:lin ang="0"/>
            </a:gradFill>
          </p:spPr>
          <p:txBody>
            <a:bodyPr/>
            <a:lstStyle/>
            <a:p>
              <a:endParaRPr lang="en-US"/>
            </a:p>
          </p:txBody>
        </p:sp>
        <p:sp>
          <p:nvSpPr>
            <p:cNvPr id="23" name="TextBox 23">
              <a:extLst>
                <a:ext uri="{FF2B5EF4-FFF2-40B4-BE49-F238E27FC236}">
                  <a16:creationId xmlns:a16="http://schemas.microsoft.com/office/drawing/2014/main" id="{ADB7B9FE-69C6-15A5-EBDB-F9EA0F206A17}"/>
                </a:ext>
              </a:extLst>
            </p:cNvPr>
            <p:cNvSpPr txBox="1"/>
            <p:nvPr/>
          </p:nvSpPr>
          <p:spPr>
            <a:xfrm>
              <a:off x="101600" y="-38100"/>
              <a:ext cx="15864930" cy="53831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a:extLst>
              <a:ext uri="{FF2B5EF4-FFF2-40B4-BE49-F238E27FC236}">
                <a16:creationId xmlns:a16="http://schemas.microsoft.com/office/drawing/2014/main" id="{A3BF2144-A689-FD62-8D95-27A642B32A31}"/>
              </a:ext>
            </a:extLst>
          </p:cNvPr>
          <p:cNvGrpSpPr/>
          <p:nvPr/>
        </p:nvGrpSpPr>
        <p:grpSpPr>
          <a:xfrm>
            <a:off x="6946526" y="9988180"/>
            <a:ext cx="4555195" cy="788139"/>
            <a:chOff x="0" y="0"/>
            <a:chExt cx="2891109" cy="500219"/>
          </a:xfrm>
        </p:grpSpPr>
        <p:sp>
          <p:nvSpPr>
            <p:cNvPr id="25" name="Freeform 25">
              <a:extLst>
                <a:ext uri="{FF2B5EF4-FFF2-40B4-BE49-F238E27FC236}">
                  <a16:creationId xmlns:a16="http://schemas.microsoft.com/office/drawing/2014/main" id="{DBD4A84B-B178-D73B-F665-809B8029CDE4}"/>
                </a:ext>
              </a:extLst>
            </p:cNvPr>
            <p:cNvSpPr/>
            <p:nvPr/>
          </p:nvSpPr>
          <p:spPr>
            <a:xfrm>
              <a:off x="0" y="0"/>
              <a:ext cx="2891109" cy="500219"/>
            </a:xfrm>
            <a:custGeom>
              <a:avLst/>
              <a:gdLst/>
              <a:ahLst/>
              <a:cxnLst/>
              <a:rect l="l" t="t" r="r" b="b"/>
              <a:pathLst>
                <a:path w="2891109" h="500219">
                  <a:moveTo>
                    <a:pt x="2687909" y="0"/>
                  </a:moveTo>
                  <a:lnTo>
                    <a:pt x="0" y="0"/>
                  </a:lnTo>
                  <a:lnTo>
                    <a:pt x="203200" y="500219"/>
                  </a:lnTo>
                  <a:lnTo>
                    <a:pt x="2891109" y="500219"/>
                  </a:lnTo>
                  <a:lnTo>
                    <a:pt x="2687909" y="0"/>
                  </a:lnTo>
                  <a:close/>
                </a:path>
              </a:pathLst>
            </a:custGeom>
            <a:gradFill rotWithShape="1">
              <a:gsLst>
                <a:gs pos="0">
                  <a:srgbClr val="87A922">
                    <a:alpha val="100000"/>
                  </a:srgbClr>
                </a:gs>
                <a:gs pos="100000">
                  <a:srgbClr val="416D19">
                    <a:alpha val="100000"/>
                  </a:srgbClr>
                </a:gs>
              </a:gsLst>
              <a:lin ang="5400000"/>
            </a:gradFill>
          </p:spPr>
          <p:txBody>
            <a:bodyPr/>
            <a:lstStyle/>
            <a:p>
              <a:endParaRPr lang="en-US"/>
            </a:p>
          </p:txBody>
        </p:sp>
        <p:sp>
          <p:nvSpPr>
            <p:cNvPr id="26" name="TextBox 26">
              <a:extLst>
                <a:ext uri="{FF2B5EF4-FFF2-40B4-BE49-F238E27FC236}">
                  <a16:creationId xmlns:a16="http://schemas.microsoft.com/office/drawing/2014/main" id="{AA7D149C-EF4C-62FD-BCE3-32FF62429524}"/>
                </a:ext>
              </a:extLst>
            </p:cNvPr>
            <p:cNvSpPr txBox="1"/>
            <p:nvPr/>
          </p:nvSpPr>
          <p:spPr>
            <a:xfrm>
              <a:off x="101600" y="-38100"/>
              <a:ext cx="2687909" cy="538319"/>
            </a:xfrm>
            <a:prstGeom prst="rect">
              <a:avLst/>
            </a:prstGeom>
          </p:spPr>
          <p:txBody>
            <a:bodyPr lIns="50800" tIns="50800" rIns="50800" bIns="50800" rtlCol="0" anchor="ctr"/>
            <a:lstStyle/>
            <a:p>
              <a:pPr algn="ctr">
                <a:lnSpc>
                  <a:spcPts val="2659"/>
                </a:lnSpc>
                <a:spcBef>
                  <a:spcPct val="0"/>
                </a:spcBef>
              </a:pPr>
              <a:endParaRPr/>
            </a:p>
          </p:txBody>
        </p:sp>
      </p:grpSp>
      <p:sp>
        <p:nvSpPr>
          <p:cNvPr id="56" name="TextBox 55">
            <a:extLst>
              <a:ext uri="{FF2B5EF4-FFF2-40B4-BE49-F238E27FC236}">
                <a16:creationId xmlns:a16="http://schemas.microsoft.com/office/drawing/2014/main" id="{3402C8BC-ECAA-225E-3360-598B0348058C}"/>
              </a:ext>
            </a:extLst>
          </p:cNvPr>
          <p:cNvSpPr txBox="1"/>
          <p:nvPr/>
        </p:nvSpPr>
        <p:spPr>
          <a:xfrm>
            <a:off x="4147980" y="1417312"/>
            <a:ext cx="9704438" cy="923330"/>
          </a:xfrm>
          <a:prstGeom prst="rect">
            <a:avLst/>
          </a:prstGeom>
          <a:noFill/>
        </p:spPr>
        <p:txBody>
          <a:bodyPr wrap="square">
            <a:spAutoFit/>
          </a:bodyPr>
          <a:lstStyle/>
          <a:p>
            <a:pPr algn="ctr"/>
            <a:endParaRPr lang="vi-VN" sz="5400" dirty="0"/>
          </a:p>
        </p:txBody>
      </p:sp>
      <p:pic>
        <p:nvPicPr>
          <p:cNvPr id="27" name="7279331182488">
            <a:hlinkClick r:id="" action="ppaction://media"/>
            <a:extLst>
              <a:ext uri="{FF2B5EF4-FFF2-40B4-BE49-F238E27FC236}">
                <a16:creationId xmlns:a16="http://schemas.microsoft.com/office/drawing/2014/main" id="{61EA2F04-8625-3AD6-25FD-AA26E5C5D6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11455" y="1812646"/>
            <a:ext cx="5057130" cy="7929868"/>
          </a:xfrm>
          <a:prstGeom prst="rect">
            <a:avLst/>
          </a:prstGeom>
        </p:spPr>
      </p:pic>
      <p:grpSp>
        <p:nvGrpSpPr>
          <p:cNvPr id="28" name="Group 27">
            <a:extLst>
              <a:ext uri="{FF2B5EF4-FFF2-40B4-BE49-F238E27FC236}">
                <a16:creationId xmlns:a16="http://schemas.microsoft.com/office/drawing/2014/main" id="{1B16F71C-A9A5-561E-481B-250818D319D3}"/>
              </a:ext>
            </a:extLst>
          </p:cNvPr>
          <p:cNvGrpSpPr/>
          <p:nvPr/>
        </p:nvGrpSpPr>
        <p:grpSpPr>
          <a:xfrm>
            <a:off x="2120918" y="4078732"/>
            <a:ext cx="9038996" cy="4790955"/>
            <a:chOff x="1911913" y="3251724"/>
            <a:chExt cx="9038996" cy="4903699"/>
          </a:xfrm>
        </p:grpSpPr>
        <p:grpSp>
          <p:nvGrpSpPr>
            <p:cNvPr id="29" name="Group 2">
              <a:extLst>
                <a:ext uri="{FF2B5EF4-FFF2-40B4-BE49-F238E27FC236}">
                  <a16:creationId xmlns:a16="http://schemas.microsoft.com/office/drawing/2014/main" id="{0163ABE0-5743-634D-2C57-2F580AB77458}"/>
                </a:ext>
              </a:extLst>
            </p:cNvPr>
            <p:cNvGrpSpPr/>
            <p:nvPr/>
          </p:nvGrpSpPr>
          <p:grpSpPr>
            <a:xfrm>
              <a:off x="1911913" y="3251724"/>
              <a:ext cx="7209355" cy="4903699"/>
              <a:chOff x="-44092" y="-111454"/>
              <a:chExt cx="1706509" cy="1160742"/>
            </a:xfrm>
          </p:grpSpPr>
          <p:sp>
            <p:nvSpPr>
              <p:cNvPr id="32" name="Freeform 3">
                <a:extLst>
                  <a:ext uri="{FF2B5EF4-FFF2-40B4-BE49-F238E27FC236}">
                    <a16:creationId xmlns:a16="http://schemas.microsoft.com/office/drawing/2014/main" id="{C18D9207-AC59-7EF2-1428-00972B91CEC9}"/>
                  </a:ext>
                </a:extLst>
              </p:cNvPr>
              <p:cNvSpPr/>
              <p:nvPr/>
            </p:nvSpPr>
            <p:spPr>
              <a:xfrm>
                <a:off x="-44092" y="-111454"/>
                <a:ext cx="1662417" cy="885297"/>
              </a:xfrm>
              <a:custGeom>
                <a:avLst/>
                <a:gdLst/>
                <a:ahLst/>
                <a:cxnLst/>
                <a:rect l="l" t="t" r="r" b="b"/>
                <a:pathLst>
                  <a:path w="1662417" h="1049288">
                    <a:moveTo>
                      <a:pt x="30866" y="0"/>
                    </a:moveTo>
                    <a:lnTo>
                      <a:pt x="1631551" y="0"/>
                    </a:lnTo>
                    <a:cubicBezTo>
                      <a:pt x="1639737" y="0"/>
                      <a:pt x="1647588" y="3252"/>
                      <a:pt x="1653376" y="9040"/>
                    </a:cubicBezTo>
                    <a:cubicBezTo>
                      <a:pt x="1659165" y="14829"/>
                      <a:pt x="1662417" y="22680"/>
                      <a:pt x="1662417" y="30866"/>
                    </a:cubicBezTo>
                    <a:lnTo>
                      <a:pt x="1662417" y="1018422"/>
                    </a:lnTo>
                    <a:cubicBezTo>
                      <a:pt x="1662417" y="1026608"/>
                      <a:pt x="1659165" y="1034459"/>
                      <a:pt x="1653376" y="1040248"/>
                    </a:cubicBezTo>
                    <a:cubicBezTo>
                      <a:pt x="1647588" y="1046036"/>
                      <a:pt x="1639737" y="1049288"/>
                      <a:pt x="1631551" y="1049288"/>
                    </a:cubicBezTo>
                    <a:lnTo>
                      <a:pt x="30866" y="1049288"/>
                    </a:lnTo>
                    <a:cubicBezTo>
                      <a:pt x="22680" y="1049288"/>
                      <a:pt x="14829" y="1046036"/>
                      <a:pt x="9040" y="1040248"/>
                    </a:cubicBezTo>
                    <a:cubicBezTo>
                      <a:pt x="3252" y="1034459"/>
                      <a:pt x="0" y="1026608"/>
                      <a:pt x="0" y="1018422"/>
                    </a:cubicBezTo>
                    <a:lnTo>
                      <a:pt x="0" y="30866"/>
                    </a:lnTo>
                    <a:cubicBezTo>
                      <a:pt x="0" y="22680"/>
                      <a:pt x="3252" y="14829"/>
                      <a:pt x="9040" y="9040"/>
                    </a:cubicBezTo>
                    <a:cubicBezTo>
                      <a:pt x="14829" y="3252"/>
                      <a:pt x="22680" y="0"/>
                      <a:pt x="30866" y="0"/>
                    </a:cubicBezTo>
                    <a:close/>
                  </a:path>
                </a:pathLst>
              </a:custGeom>
              <a:solidFill>
                <a:srgbClr val="005B52"/>
              </a:solidFill>
              <a:ln cap="rnd">
                <a:noFill/>
                <a:prstDash val="solid"/>
                <a:round/>
              </a:ln>
            </p:spPr>
            <p:txBody>
              <a:bodyPr/>
              <a:lstStyle/>
              <a:p>
                <a:endParaRPr lang="en-US" dirty="0"/>
              </a:p>
            </p:txBody>
          </p:sp>
          <p:sp>
            <p:nvSpPr>
              <p:cNvPr id="33" name="TextBox 4">
                <a:extLst>
                  <a:ext uri="{FF2B5EF4-FFF2-40B4-BE49-F238E27FC236}">
                    <a16:creationId xmlns:a16="http://schemas.microsoft.com/office/drawing/2014/main" id="{9BDAC1A3-2AF9-1300-804F-E9ACAAE1A978}"/>
                  </a:ext>
                </a:extLst>
              </p:cNvPr>
              <p:cNvSpPr txBox="1"/>
              <p:nvPr/>
            </p:nvSpPr>
            <p:spPr>
              <a:xfrm>
                <a:off x="0" y="-38100"/>
                <a:ext cx="1662417" cy="1087388"/>
              </a:xfrm>
              <a:prstGeom prst="rect">
                <a:avLst/>
              </a:prstGeom>
            </p:spPr>
            <p:txBody>
              <a:bodyPr lIns="50800" tIns="50800" rIns="50800" bIns="50800" rtlCol="0" anchor="ctr"/>
              <a:lstStyle/>
              <a:p>
                <a:pPr algn="ctr">
                  <a:lnSpc>
                    <a:spcPts val="2659"/>
                  </a:lnSpc>
                </a:pPr>
                <a:endParaRPr/>
              </a:p>
            </p:txBody>
          </p:sp>
        </p:grpSp>
        <p:sp>
          <p:nvSpPr>
            <p:cNvPr id="30" name="TextBox 11">
              <a:extLst>
                <a:ext uri="{FF2B5EF4-FFF2-40B4-BE49-F238E27FC236}">
                  <a16:creationId xmlns:a16="http://schemas.microsoft.com/office/drawing/2014/main" id="{F6992622-1E96-D649-3575-32B286EF1FB4}"/>
                </a:ext>
              </a:extLst>
            </p:cNvPr>
            <p:cNvSpPr txBox="1"/>
            <p:nvPr/>
          </p:nvSpPr>
          <p:spPr>
            <a:xfrm>
              <a:off x="4577460" y="4238264"/>
              <a:ext cx="6373449" cy="371768"/>
            </a:xfrm>
            <a:prstGeom prst="rect">
              <a:avLst/>
            </a:prstGeom>
          </p:spPr>
          <p:txBody>
            <a:bodyPr lIns="0" tIns="0" rIns="0" bIns="0" rtlCol="0" anchor="t">
              <a:spAutoFit/>
            </a:bodyPr>
            <a:lstStyle/>
            <a:p>
              <a:pPr algn="l">
                <a:lnSpc>
                  <a:spcPts val="2816"/>
                </a:lnSpc>
              </a:pPr>
              <a:endParaRPr lang="en-US" sz="3410" b="1" spc="-163" dirty="0">
                <a:solidFill>
                  <a:srgbClr val="FFFFFF"/>
                </a:solidFill>
                <a:latin typeface="Times New Roman" panose="02020603050405020304" pitchFamily="18" charset="0"/>
                <a:ea typeface="Aileron Bold"/>
                <a:cs typeface="Times New Roman" panose="02020603050405020304" pitchFamily="18" charset="0"/>
                <a:sym typeface="Aileron Bold"/>
              </a:endParaRPr>
            </a:p>
          </p:txBody>
        </p:sp>
        <p:sp>
          <p:nvSpPr>
            <p:cNvPr id="31" name="TextBox 12">
              <a:extLst>
                <a:ext uri="{FF2B5EF4-FFF2-40B4-BE49-F238E27FC236}">
                  <a16:creationId xmlns:a16="http://schemas.microsoft.com/office/drawing/2014/main" id="{CA1B6BD0-526C-1995-9C28-97B3A5C101B6}"/>
                </a:ext>
              </a:extLst>
            </p:cNvPr>
            <p:cNvSpPr txBox="1"/>
            <p:nvPr/>
          </p:nvSpPr>
          <p:spPr>
            <a:xfrm>
              <a:off x="2255373" y="3471603"/>
              <a:ext cx="6211709" cy="3300288"/>
            </a:xfrm>
            <a:prstGeom prst="rect">
              <a:avLst/>
            </a:prstGeom>
          </p:spPr>
          <p:txBody>
            <a:bodyPr lIns="0" tIns="0" rIns="0" bIns="0" rtlCol="0" anchor="t">
              <a:spAutoFit/>
            </a:bodyPr>
            <a:lstStyle/>
            <a:p>
              <a:pPr algn="just">
                <a:lnSpc>
                  <a:spcPct val="150000"/>
                </a:lnSpc>
              </a:pPr>
              <a:r>
                <a:rPr lang="vi-VN" sz="3600" b="1" spc="-47" dirty="0">
                  <a:solidFill>
                    <a:schemeClr val="bg1"/>
                  </a:solidFill>
                  <a:latin typeface="Times New Roman" panose="02020603050405020304" pitchFamily="18" charset="0"/>
                  <a:ea typeface="Aileron"/>
                  <a:cs typeface="Times New Roman" panose="02020603050405020304" pitchFamily="18" charset="0"/>
                  <a:sym typeface="Aileron"/>
                </a:rPr>
                <a:t>Trải nghiệm các tính năng của </a:t>
              </a:r>
              <a:r>
                <a:rPr lang="vi-VN" sz="3600" b="1" spc="-47" dirty="0" err="1">
                  <a:solidFill>
                    <a:schemeClr val="bg1"/>
                  </a:solidFill>
                  <a:latin typeface="Times New Roman" panose="02020603050405020304" pitchFamily="18" charset="0"/>
                  <a:ea typeface="Aileron"/>
                  <a:cs typeface="Times New Roman" panose="02020603050405020304" pitchFamily="18" charset="0"/>
                  <a:sym typeface="Aileron"/>
                </a:rPr>
                <a:t>app</a:t>
              </a:r>
              <a:r>
                <a:rPr lang="vi-VN" sz="3600" b="1" spc="-47" dirty="0">
                  <a:solidFill>
                    <a:schemeClr val="bg1"/>
                  </a:solidFill>
                  <a:latin typeface="Times New Roman" panose="02020603050405020304" pitchFamily="18" charset="0"/>
                  <a:ea typeface="Aileron"/>
                  <a:cs typeface="Times New Roman" panose="02020603050405020304" pitchFamily="18" charset="0"/>
                  <a:sym typeface="Aileron"/>
                </a:rPr>
                <a:t> tại một số trường Tiểu Học, THCS, THPT  thuộc tỉnh Hà Nội </a:t>
              </a:r>
              <a:endParaRPr lang="en-US" sz="3600" b="1" spc="-47" dirty="0">
                <a:solidFill>
                  <a:schemeClr val="bg1"/>
                </a:solidFill>
                <a:latin typeface="Times New Roman" panose="02020603050405020304" pitchFamily="18" charset="0"/>
                <a:ea typeface="Aileron"/>
                <a:cs typeface="Times New Roman" panose="02020603050405020304" pitchFamily="18" charset="0"/>
                <a:sym typeface="Aileron"/>
              </a:endParaRPr>
            </a:p>
          </p:txBody>
        </p:sp>
      </p:grpSp>
      <p:sp>
        <p:nvSpPr>
          <p:cNvPr id="36" name="TextBox 35">
            <a:extLst>
              <a:ext uri="{FF2B5EF4-FFF2-40B4-BE49-F238E27FC236}">
                <a16:creationId xmlns:a16="http://schemas.microsoft.com/office/drawing/2014/main" id="{BB399CEA-FBC7-33A9-F53F-742E188F6DAA}"/>
              </a:ext>
            </a:extLst>
          </p:cNvPr>
          <p:cNvSpPr txBox="1"/>
          <p:nvPr/>
        </p:nvSpPr>
        <p:spPr>
          <a:xfrm>
            <a:off x="-1149897" y="2763069"/>
            <a:ext cx="13937256" cy="1058944"/>
          </a:xfrm>
          <a:prstGeom prst="rect">
            <a:avLst/>
          </a:prstGeom>
          <a:noFill/>
        </p:spPr>
        <p:txBody>
          <a:bodyPr wrap="square">
            <a:spAutoFit/>
          </a:bodyPr>
          <a:lstStyle/>
          <a:p>
            <a:pPr algn="ctr">
              <a:lnSpc>
                <a:spcPts val="7260"/>
              </a:lnSpc>
            </a:pPr>
            <a:r>
              <a:rPr lang="vi-VN" sz="7200" b="1" dirty="0">
                <a:solidFill>
                  <a:srgbClr val="0A6847"/>
                </a:solidFill>
                <a:latin typeface="Times New Roman" panose="02020603050405020304" pitchFamily="18" charset="0"/>
                <a:ea typeface="Paytone One"/>
                <a:cs typeface="Times New Roman" panose="02020603050405020304" pitchFamily="18" charset="0"/>
                <a:sym typeface="Paytone One"/>
              </a:rPr>
              <a:t>TRẢI NGHIỆM THỰC TẾ</a:t>
            </a:r>
            <a:endParaRPr lang="en-US" sz="7200" b="1" dirty="0">
              <a:solidFill>
                <a:srgbClr val="0A6847"/>
              </a:solidFill>
              <a:latin typeface="Times New Roman" panose="02020603050405020304" pitchFamily="18" charset="0"/>
              <a:ea typeface="Paytone One"/>
              <a:cs typeface="Times New Roman" panose="02020603050405020304" pitchFamily="18" charset="0"/>
              <a:sym typeface="Paytone One"/>
            </a:endParaRPr>
          </a:p>
        </p:txBody>
      </p:sp>
    </p:spTree>
    <p:extLst>
      <p:ext uri="{BB962C8B-B14F-4D97-AF65-F5344CB8AC3E}">
        <p14:creationId xmlns:p14="http://schemas.microsoft.com/office/powerpoint/2010/main" val="1043529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66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7"/>
                </p:tgtEl>
              </p:cMediaNode>
            </p:video>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6EE645-F329-4A00-986D-F1A5EE6B3674}"/>
</file>

<file path=customXml/itemProps2.xml><?xml version="1.0" encoding="utf-8"?>
<ds:datastoreItem xmlns:ds="http://schemas.openxmlformats.org/officeDocument/2006/customXml" ds:itemID="{7E094E90-E6FC-4D5E-A41E-774CE30E402C}"/>
</file>

<file path=customXml/itemProps3.xml><?xml version="1.0" encoding="utf-8"?>
<ds:datastoreItem xmlns:ds="http://schemas.openxmlformats.org/officeDocument/2006/customXml" ds:itemID="{68303576-D3FE-4417-9B4A-8658B184FDA0}"/>
</file>

<file path=docProps/app.xml><?xml version="1.0" encoding="utf-8"?>
<Properties xmlns="http://schemas.openxmlformats.org/officeDocument/2006/extended-properties" xmlns:vt="http://schemas.openxmlformats.org/officeDocument/2006/docPropsVTypes">
  <TotalTime>2016</TotalTime>
  <Words>1461</Words>
  <Application>Microsoft Office PowerPoint</Application>
  <PresentationFormat>Custom</PresentationFormat>
  <Paragraphs>233</Paragraphs>
  <Slides>37</Slides>
  <Notes>8</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50" baseType="lpstr">
      <vt:lpstr>Calibri</vt:lpstr>
      <vt:lpstr>Aileron Bold</vt:lpstr>
      <vt:lpstr>Code Pro</vt:lpstr>
      <vt:lpstr>Arial MT Pro</vt:lpstr>
      <vt:lpstr>Barlow Condensed Semi-Bold</vt:lpstr>
      <vt:lpstr>Helvetica World Bold</vt:lpstr>
      <vt:lpstr>Wingdings</vt:lpstr>
      <vt:lpstr>#9Slide02 Tieu de rat dai 01</vt:lpstr>
      <vt:lpstr>Times New Roman</vt:lpstr>
      <vt:lpstr>Garet Ultra-Bold</vt:lpstr>
      <vt:lpstr>Arial</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Modern Geometric Business Strategy Presentation</dc:title>
  <dc:creator>ADMIN</dc:creator>
  <cp:lastModifiedBy>VY THI THANH TAM</cp:lastModifiedBy>
  <cp:revision>10</cp:revision>
  <dcterms:created xsi:type="dcterms:W3CDTF">2006-08-16T00:00:00Z</dcterms:created>
  <dcterms:modified xsi:type="dcterms:W3CDTF">2025-12-01T06:33:07Z</dcterms:modified>
  <dc:identifier>DAG46tx1GGc</dc:identifier>
</cp:coreProperties>
</file>